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51"/>
  </p:notesMasterIdLst>
  <p:handoutMasterIdLst>
    <p:handoutMasterId r:id="rId52"/>
  </p:handoutMasterIdLst>
  <p:sldIdLst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92" r:id="rId25"/>
    <p:sldId id="293" r:id="rId26"/>
    <p:sldId id="295" r:id="rId27"/>
    <p:sldId id="307" r:id="rId28"/>
    <p:sldId id="280" r:id="rId29"/>
    <p:sldId id="281" r:id="rId30"/>
    <p:sldId id="310" r:id="rId31"/>
    <p:sldId id="282" r:id="rId32"/>
    <p:sldId id="294" r:id="rId33"/>
    <p:sldId id="285" r:id="rId34"/>
    <p:sldId id="308" r:id="rId35"/>
    <p:sldId id="284" r:id="rId36"/>
    <p:sldId id="286" r:id="rId37"/>
    <p:sldId id="287" r:id="rId38"/>
    <p:sldId id="288" r:id="rId39"/>
    <p:sldId id="289" r:id="rId40"/>
    <p:sldId id="290" r:id="rId41"/>
    <p:sldId id="291" r:id="rId42"/>
    <p:sldId id="303" r:id="rId43"/>
    <p:sldId id="298" r:id="rId44"/>
    <p:sldId id="309" r:id="rId45"/>
    <p:sldId id="300" r:id="rId46"/>
    <p:sldId id="301" r:id="rId47"/>
    <p:sldId id="302" r:id="rId48"/>
    <p:sldId id="304" r:id="rId49"/>
    <p:sldId id="312" r:id="rId5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B350D"/>
    <a:srgbClr val="FFFCFB"/>
    <a:srgbClr val="FE5230"/>
    <a:srgbClr val="CE5002"/>
    <a:srgbClr val="FE7458"/>
    <a:srgbClr val="FE4D2A"/>
    <a:srgbClr val="359002"/>
    <a:srgbClr val="F9B073"/>
    <a:srgbClr val="E7B4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Destaqu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com Tema 2 - Destaqu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Estilo Médio 1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38" d="100"/>
          <a:sy n="38" d="100"/>
        </p:scale>
        <p:origin x="-1404" y="-10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-179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2F84B-C1C9-4EEA-94B8-BACB20848F0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2189ED39-6D1C-4FFA-A3F5-FB6942AA45F4}">
      <dgm:prSet custT="1"/>
      <dgm:spPr/>
      <dgm:t>
        <a:bodyPr/>
        <a:lstStyle/>
        <a:p>
          <a:r>
            <a:rPr lang="pt-PT" sz="2000" b="1" u="none" dirty="0" smtClean="0"/>
            <a:t>1 - </a:t>
          </a:r>
          <a:r>
            <a:rPr lang="pt-PT" sz="2000" b="1" u="none" dirty="0" err="1" smtClean="0"/>
            <a:t>jiboia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u="none" dirty="0" smtClean="0"/>
            <a:t>Supressão do acento gráfico – palavras graves com ditongo oi)</a:t>
          </a:r>
          <a:endParaRPr lang="pt-PT" sz="2000" b="0" u="none" dirty="0"/>
        </a:p>
      </dgm:t>
    </dgm:pt>
    <dgm:pt modelId="{F94F6FAD-0AAC-450B-93EA-D68ED7FADCAE}" type="parTrans" cxnId="{4D027680-45DB-43E6-8092-A9132B5E7C3C}">
      <dgm:prSet/>
      <dgm:spPr/>
      <dgm:t>
        <a:bodyPr/>
        <a:lstStyle/>
        <a:p>
          <a:endParaRPr lang="pt-PT" sz="2000"/>
        </a:p>
      </dgm:t>
    </dgm:pt>
    <dgm:pt modelId="{6A569FFF-AE04-4F2B-9F86-C2C7170AA04B}" type="sibTrans" cxnId="{4D027680-45DB-43E6-8092-A9132B5E7C3C}">
      <dgm:prSet/>
      <dgm:spPr/>
      <dgm:t>
        <a:bodyPr/>
        <a:lstStyle/>
        <a:p>
          <a:endParaRPr lang="pt-PT" sz="2000"/>
        </a:p>
      </dgm:t>
    </dgm:pt>
    <dgm:pt modelId="{2406C773-953B-4F7A-A03B-9B22C7181CC3}">
      <dgm:prSet custT="1"/>
      <dgm:spPr/>
      <dgm:t>
        <a:bodyPr/>
        <a:lstStyle/>
        <a:p>
          <a:r>
            <a:rPr lang="pt-PT" sz="2000" b="1" u="none" dirty="0" smtClean="0"/>
            <a:t>2 - </a:t>
          </a:r>
          <a:r>
            <a:rPr lang="pt-PT" sz="2000" b="1" u="none" dirty="0" err="1" smtClean="0"/>
            <a:t>Egito</a:t>
          </a:r>
          <a:r>
            <a:rPr lang="pt-PT" sz="2000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Consoante muda)</a:t>
          </a:r>
          <a:endParaRPr lang="pt-PT" sz="2000" b="0" dirty="0"/>
        </a:p>
      </dgm:t>
    </dgm:pt>
    <dgm:pt modelId="{C70D0552-D775-4E90-BAF8-30E51BAC32F5}" type="parTrans" cxnId="{68C97404-DC40-4ABB-A1AD-DF3E2AF7D5C2}">
      <dgm:prSet/>
      <dgm:spPr/>
      <dgm:t>
        <a:bodyPr/>
        <a:lstStyle/>
        <a:p>
          <a:endParaRPr lang="pt-PT" sz="2000"/>
        </a:p>
      </dgm:t>
    </dgm:pt>
    <dgm:pt modelId="{17A7573C-6B6D-482F-B407-FA1C244D1758}" type="sibTrans" cxnId="{68C97404-DC40-4ABB-A1AD-DF3E2AF7D5C2}">
      <dgm:prSet/>
      <dgm:spPr/>
      <dgm:t>
        <a:bodyPr/>
        <a:lstStyle/>
        <a:p>
          <a:endParaRPr lang="pt-PT" sz="2000"/>
        </a:p>
      </dgm:t>
    </dgm:pt>
    <dgm:pt modelId="{E8868F75-6274-4327-9777-36FE641656BF}">
      <dgm:prSet custT="1"/>
      <dgm:spPr/>
      <dgm:t>
        <a:bodyPr/>
        <a:lstStyle/>
        <a:p>
          <a:r>
            <a:rPr lang="pt-PT" sz="2000" b="1" u="none" dirty="0" smtClean="0"/>
            <a:t>3 - egípcio</a:t>
          </a:r>
          <a:r>
            <a:rPr lang="pt-PT" sz="2000" u="none" dirty="0" smtClean="0"/>
            <a:t> (</a:t>
          </a:r>
          <a:r>
            <a:rPr lang="pt-PT" sz="2000" b="0" dirty="0" smtClean="0"/>
            <a:t>Consoante pronuncia-se)</a:t>
          </a:r>
          <a:endParaRPr lang="pt-PT" sz="2000" b="0" dirty="0"/>
        </a:p>
      </dgm:t>
    </dgm:pt>
    <dgm:pt modelId="{0E07AD0F-E9B8-4FFD-8A34-A0D1F1BA67B5}" type="parTrans" cxnId="{69DDD3F5-59CC-427D-9945-5FB216AF7CFA}">
      <dgm:prSet/>
      <dgm:spPr/>
      <dgm:t>
        <a:bodyPr/>
        <a:lstStyle/>
        <a:p>
          <a:endParaRPr lang="pt-PT" sz="2000"/>
        </a:p>
      </dgm:t>
    </dgm:pt>
    <dgm:pt modelId="{9F5A028D-946B-42CF-8704-22B1550FD18B}" type="sibTrans" cxnId="{69DDD3F5-59CC-427D-9945-5FB216AF7CFA}">
      <dgm:prSet/>
      <dgm:spPr/>
      <dgm:t>
        <a:bodyPr/>
        <a:lstStyle/>
        <a:p>
          <a:endParaRPr lang="pt-PT" sz="2000"/>
        </a:p>
      </dgm:t>
    </dgm:pt>
    <dgm:pt modelId="{C1758790-A8DA-4389-B2BE-1DD242019094}">
      <dgm:prSet custT="1"/>
      <dgm:spPr/>
      <dgm:t>
        <a:bodyPr/>
        <a:lstStyle/>
        <a:p>
          <a:r>
            <a:rPr lang="pt-PT" sz="2000" b="1" u="none" dirty="0" smtClean="0"/>
            <a:t>4 - hão de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Forma monossilábica de haver)</a:t>
          </a:r>
          <a:endParaRPr lang="pt-PT" sz="2000" b="0" dirty="0"/>
        </a:p>
      </dgm:t>
    </dgm:pt>
    <dgm:pt modelId="{A9CB87D0-5427-4C9B-B957-D457C4414482}" type="parTrans" cxnId="{93D47B49-1F77-4434-91AE-C8D1B1E4F1D7}">
      <dgm:prSet/>
      <dgm:spPr/>
      <dgm:t>
        <a:bodyPr/>
        <a:lstStyle/>
        <a:p>
          <a:endParaRPr lang="pt-PT" sz="2000"/>
        </a:p>
      </dgm:t>
    </dgm:pt>
    <dgm:pt modelId="{7E700D38-76E1-4827-B8BE-B435C10CB40B}" type="sibTrans" cxnId="{93D47B49-1F77-4434-91AE-C8D1B1E4F1D7}">
      <dgm:prSet/>
      <dgm:spPr/>
      <dgm:t>
        <a:bodyPr/>
        <a:lstStyle/>
        <a:p>
          <a:endParaRPr lang="pt-PT" sz="2000"/>
        </a:p>
      </dgm:t>
    </dgm:pt>
    <dgm:pt modelId="{18307ABD-EE61-4ED8-859E-05BAF89BE3BE}">
      <dgm:prSet custT="1"/>
      <dgm:spPr/>
      <dgm:t>
        <a:bodyPr/>
        <a:lstStyle/>
        <a:p>
          <a:r>
            <a:rPr lang="pt-PT" sz="2000" dirty="0" smtClean="0"/>
            <a:t>5 </a:t>
          </a:r>
          <a:r>
            <a:rPr lang="pt-PT" sz="2000" u="none" dirty="0" smtClean="0"/>
            <a:t>– </a:t>
          </a:r>
          <a:r>
            <a:rPr lang="pt-PT" sz="2000" b="1" u="none" dirty="0" err="1" smtClean="0"/>
            <a:t>pero</a:t>
          </a:r>
          <a:r>
            <a:rPr lang="pt-PT" sz="2000" b="1" u="none" dirty="0" smtClean="0"/>
            <a:t> </a:t>
          </a:r>
          <a:r>
            <a:rPr lang="pt-PT" sz="2000" b="0" u="none" dirty="0" smtClean="0"/>
            <a:t> (Supressão do acento em palavras graves homógrafas)</a:t>
          </a:r>
          <a:endParaRPr lang="pt-PT" sz="2000" b="0" u="none" dirty="0"/>
        </a:p>
      </dgm:t>
    </dgm:pt>
    <dgm:pt modelId="{E51C789F-BE4F-4469-9F21-207553B8C8C2}" type="parTrans" cxnId="{9CBA3AC3-8F35-474B-81B4-BD971EC85354}">
      <dgm:prSet/>
      <dgm:spPr/>
      <dgm:t>
        <a:bodyPr/>
        <a:lstStyle/>
        <a:p>
          <a:endParaRPr lang="pt-PT" sz="2000"/>
        </a:p>
      </dgm:t>
    </dgm:pt>
    <dgm:pt modelId="{C8AEBAFD-B932-4044-935F-93FE69BF6971}" type="sibTrans" cxnId="{9CBA3AC3-8F35-474B-81B4-BD971EC85354}">
      <dgm:prSet/>
      <dgm:spPr/>
      <dgm:t>
        <a:bodyPr/>
        <a:lstStyle/>
        <a:p>
          <a:endParaRPr lang="pt-PT" sz="2000"/>
        </a:p>
      </dgm:t>
    </dgm:pt>
    <dgm:pt modelId="{EA7998BE-B773-4254-9D95-FC3B62FFCF5E}">
      <dgm:prSet custT="1"/>
      <dgm:spPr/>
      <dgm:t>
        <a:bodyPr/>
        <a:lstStyle/>
        <a:p>
          <a:r>
            <a:rPr lang="pt-PT" sz="2000" b="1" u="none" dirty="0" smtClean="0"/>
            <a:t>6 - jardim de infância</a:t>
          </a:r>
          <a:r>
            <a:rPr lang="pt-PT" sz="2000" u="none" dirty="0" smtClean="0"/>
            <a:t> (</a:t>
          </a:r>
          <a:r>
            <a:rPr lang="pt-PT" sz="2000" b="0" dirty="0" smtClean="0"/>
            <a:t>Supressão na maior parte da locuções)</a:t>
          </a:r>
          <a:endParaRPr lang="pt-PT" sz="2000" b="0" dirty="0"/>
        </a:p>
      </dgm:t>
    </dgm:pt>
    <dgm:pt modelId="{811611E3-7DA8-4B72-B8D9-EC4B2AC33439}" type="parTrans" cxnId="{B3DB8356-0404-4DF8-946F-292D69BA0E84}">
      <dgm:prSet/>
      <dgm:spPr/>
      <dgm:t>
        <a:bodyPr/>
        <a:lstStyle/>
        <a:p>
          <a:endParaRPr lang="pt-PT" sz="2000"/>
        </a:p>
      </dgm:t>
    </dgm:pt>
    <dgm:pt modelId="{BAC13970-9E99-4EA8-A5CB-28F68CE5E833}" type="sibTrans" cxnId="{B3DB8356-0404-4DF8-946F-292D69BA0E84}">
      <dgm:prSet/>
      <dgm:spPr/>
      <dgm:t>
        <a:bodyPr/>
        <a:lstStyle/>
        <a:p>
          <a:endParaRPr lang="pt-PT" sz="2000"/>
        </a:p>
      </dgm:t>
    </dgm:pt>
    <dgm:pt modelId="{F92C920C-4202-4A29-95D4-D634796FD0DC}">
      <dgm:prSet custT="1"/>
      <dgm:spPr/>
      <dgm:t>
        <a:bodyPr/>
        <a:lstStyle/>
        <a:p>
          <a:r>
            <a:rPr lang="pt-PT" sz="2000" b="1" u="none" dirty="0" smtClean="0"/>
            <a:t>7 - </a:t>
          </a:r>
          <a:r>
            <a:rPr lang="pt-PT" sz="2000" b="1" u="none" dirty="0" err="1" smtClean="0"/>
            <a:t>dezembro</a:t>
          </a:r>
          <a:r>
            <a:rPr lang="pt-PT" sz="2000" u="none" dirty="0" smtClean="0"/>
            <a:t>  </a:t>
          </a:r>
          <a:r>
            <a:rPr lang="pt-PT" sz="2000" b="0" dirty="0" smtClean="0"/>
            <a:t>(Meses – minúscula)</a:t>
          </a:r>
          <a:endParaRPr lang="pt-PT" sz="2000" b="0" dirty="0"/>
        </a:p>
      </dgm:t>
    </dgm:pt>
    <dgm:pt modelId="{3E955B25-9F68-4D63-B63A-F393E9ED4677}" type="parTrans" cxnId="{AD6CB5A1-687A-414C-B1BB-808833F63833}">
      <dgm:prSet/>
      <dgm:spPr/>
      <dgm:t>
        <a:bodyPr/>
        <a:lstStyle/>
        <a:p>
          <a:endParaRPr lang="pt-PT" sz="2000"/>
        </a:p>
      </dgm:t>
    </dgm:pt>
    <dgm:pt modelId="{641F36D5-0FCB-46CB-82B9-434BFC9E0704}" type="sibTrans" cxnId="{AD6CB5A1-687A-414C-B1BB-808833F63833}">
      <dgm:prSet/>
      <dgm:spPr/>
      <dgm:t>
        <a:bodyPr/>
        <a:lstStyle/>
        <a:p>
          <a:endParaRPr lang="pt-PT" sz="2000"/>
        </a:p>
      </dgm:t>
    </dgm:pt>
    <dgm:pt modelId="{3AA09145-522F-419E-AF85-B42EA1EDC80B}">
      <dgm:prSet custT="1"/>
      <dgm:spPr/>
      <dgm:t>
        <a:bodyPr/>
        <a:lstStyle/>
        <a:p>
          <a:r>
            <a:rPr lang="pt-PT" sz="2000" b="1" u="none" dirty="0" smtClean="0"/>
            <a:t>8 - </a:t>
          </a:r>
          <a:r>
            <a:rPr lang="pt-PT" sz="2000" b="1" u="none" dirty="0" err="1" smtClean="0"/>
            <a:t>extraescolar</a:t>
          </a:r>
          <a:r>
            <a:rPr lang="pt-PT" sz="2000" u="none" dirty="0" smtClean="0"/>
            <a:t>  </a:t>
          </a:r>
          <a:r>
            <a:rPr lang="pt-PT" sz="2000" b="0" dirty="0" smtClean="0"/>
            <a:t>(Elimina-se o hífen – prefixo terminado em vogal e elemento seguinte em vogal diferente)</a:t>
          </a:r>
          <a:endParaRPr lang="pt-PT" sz="2000" b="0" dirty="0"/>
        </a:p>
      </dgm:t>
    </dgm:pt>
    <dgm:pt modelId="{44E48168-82B7-43DF-A06A-ED59353107C5}" type="parTrans" cxnId="{F4A33846-C910-4879-A258-3752EEB76855}">
      <dgm:prSet/>
      <dgm:spPr/>
      <dgm:t>
        <a:bodyPr/>
        <a:lstStyle/>
        <a:p>
          <a:endParaRPr lang="pt-PT" sz="2000"/>
        </a:p>
      </dgm:t>
    </dgm:pt>
    <dgm:pt modelId="{B5F70E09-7869-49A2-9F0C-043B519004EC}" type="sibTrans" cxnId="{F4A33846-C910-4879-A258-3752EEB76855}">
      <dgm:prSet/>
      <dgm:spPr/>
      <dgm:t>
        <a:bodyPr/>
        <a:lstStyle/>
        <a:p>
          <a:endParaRPr lang="pt-PT" sz="2000"/>
        </a:p>
      </dgm:t>
    </dgm:pt>
    <dgm:pt modelId="{C6432D4E-D4BB-4B47-B8D2-48CA8EFBE97E}">
      <dgm:prSet custT="1"/>
      <dgm:spPr/>
      <dgm:t>
        <a:bodyPr/>
        <a:lstStyle/>
        <a:p>
          <a:r>
            <a:rPr lang="pt-PT" sz="2000" b="1" dirty="0" smtClean="0"/>
            <a:t>9 -  </a:t>
          </a:r>
          <a:r>
            <a:rPr lang="pt-PT" sz="2000" b="1" u="none" dirty="0" err="1" smtClean="0"/>
            <a:t>afeto</a:t>
          </a:r>
          <a:r>
            <a:rPr lang="pt-PT" sz="2000" b="1" u="none" dirty="0" smtClean="0"/>
            <a:t> </a:t>
          </a:r>
          <a:r>
            <a:rPr lang="pt-PT" sz="2000" b="0" u="none" dirty="0" smtClean="0"/>
            <a:t>(Consoante</a:t>
          </a:r>
          <a:r>
            <a:rPr lang="pt-PT" sz="2000" b="0" dirty="0" smtClean="0"/>
            <a:t> muda)</a:t>
          </a:r>
          <a:endParaRPr lang="pt-PT" sz="2000" b="0" dirty="0"/>
        </a:p>
      </dgm:t>
    </dgm:pt>
    <dgm:pt modelId="{9EDA3E31-AD72-4CE8-813B-C49738AFEE4D}" type="parTrans" cxnId="{DA65AAC3-C7B2-411E-9535-AC8D20350A23}">
      <dgm:prSet/>
      <dgm:spPr/>
      <dgm:t>
        <a:bodyPr/>
        <a:lstStyle/>
        <a:p>
          <a:endParaRPr lang="pt-PT" sz="2000"/>
        </a:p>
      </dgm:t>
    </dgm:pt>
    <dgm:pt modelId="{B92A0668-FD10-465B-A5D9-20B6A95E1003}" type="sibTrans" cxnId="{DA65AAC3-C7B2-411E-9535-AC8D20350A23}">
      <dgm:prSet/>
      <dgm:spPr/>
      <dgm:t>
        <a:bodyPr/>
        <a:lstStyle/>
        <a:p>
          <a:endParaRPr lang="pt-PT" sz="2000"/>
        </a:p>
      </dgm:t>
    </dgm:pt>
    <dgm:pt modelId="{BB66CA67-25D0-45F2-B63C-C193DC64B786}">
      <dgm:prSet custT="1"/>
      <dgm:spPr/>
      <dgm:t>
        <a:bodyPr/>
        <a:lstStyle/>
        <a:p>
          <a:r>
            <a:rPr lang="pt-PT" sz="2000" b="1" u="none" dirty="0" smtClean="0"/>
            <a:t>10 – </a:t>
          </a:r>
          <a:r>
            <a:rPr lang="pt-PT" sz="2000" b="1" u="none" dirty="0" err="1" smtClean="0"/>
            <a:t>contrarrelógio</a:t>
          </a:r>
          <a:r>
            <a:rPr lang="pt-PT" sz="2000" b="1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Prefixo termina em vogal e o elemento seguinte começa por r – dobra a consoante e perde o hífen)</a:t>
          </a:r>
          <a:endParaRPr lang="pt-PT" sz="2000" b="0" dirty="0"/>
        </a:p>
      </dgm:t>
    </dgm:pt>
    <dgm:pt modelId="{A234D92E-7809-40CF-AC29-452BACFB0F24}" type="parTrans" cxnId="{98B58C48-3B22-4AD9-957B-317335C71B8B}">
      <dgm:prSet/>
      <dgm:spPr/>
      <dgm:t>
        <a:bodyPr/>
        <a:lstStyle/>
        <a:p>
          <a:endParaRPr lang="pt-PT" sz="2000"/>
        </a:p>
      </dgm:t>
    </dgm:pt>
    <dgm:pt modelId="{BFAF5CA1-529F-4397-9C41-A8F0EF5F14F6}" type="sibTrans" cxnId="{98B58C48-3B22-4AD9-957B-317335C71B8B}">
      <dgm:prSet/>
      <dgm:spPr/>
      <dgm:t>
        <a:bodyPr/>
        <a:lstStyle/>
        <a:p>
          <a:endParaRPr lang="pt-PT" sz="2000"/>
        </a:p>
      </dgm:t>
    </dgm:pt>
    <dgm:pt modelId="{150CBC46-882F-471F-A4FD-4F5942E89A05}" type="pres">
      <dgm:prSet presAssocID="{A1E2F84B-C1C9-4EEA-94B8-BACB20848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544879D-B5FD-4A81-AAAA-5A2F880204C5}" type="pres">
      <dgm:prSet presAssocID="{2189ED39-6D1C-4FFA-A3F5-FB6942AA45F4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C91FB72-184A-46ED-BEB3-AC074398B5AA}" type="pres">
      <dgm:prSet presAssocID="{6A569FFF-AE04-4F2B-9F86-C2C7170AA04B}" presName="spacer" presStyleCnt="0"/>
      <dgm:spPr/>
    </dgm:pt>
    <dgm:pt modelId="{06A363EB-0602-480A-BC4C-DC62742B1125}" type="pres">
      <dgm:prSet presAssocID="{2406C773-953B-4F7A-A03B-9B22C7181CC3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457584E-1E20-4153-A27A-FF8101D25A1D}" type="pres">
      <dgm:prSet presAssocID="{17A7573C-6B6D-482F-B407-FA1C244D1758}" presName="spacer" presStyleCnt="0"/>
      <dgm:spPr/>
    </dgm:pt>
    <dgm:pt modelId="{5493F89F-FA73-44CB-843F-D3144373C1AB}" type="pres">
      <dgm:prSet presAssocID="{E8868F75-6274-4327-9777-36FE641656BF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258B63-F9DC-4D92-8A16-AEEAF0782DA6}" type="pres">
      <dgm:prSet presAssocID="{9F5A028D-946B-42CF-8704-22B1550FD18B}" presName="spacer" presStyleCnt="0"/>
      <dgm:spPr/>
    </dgm:pt>
    <dgm:pt modelId="{CCCB75A6-AA52-4872-8BE6-A5DA9BD27907}" type="pres">
      <dgm:prSet presAssocID="{C1758790-A8DA-4389-B2BE-1DD242019094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785571D-FB0A-47FC-BE22-9B523ABED306}" type="pres">
      <dgm:prSet presAssocID="{7E700D38-76E1-4827-B8BE-B435C10CB40B}" presName="spacer" presStyleCnt="0"/>
      <dgm:spPr/>
    </dgm:pt>
    <dgm:pt modelId="{1B535F0A-F11C-406C-AF39-AEBEADD03318}" type="pres">
      <dgm:prSet presAssocID="{18307ABD-EE61-4ED8-859E-05BAF89BE3BE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CB78BA-8048-4BD7-A579-BD8993449A9D}" type="pres">
      <dgm:prSet presAssocID="{C8AEBAFD-B932-4044-935F-93FE69BF6971}" presName="spacer" presStyleCnt="0"/>
      <dgm:spPr/>
    </dgm:pt>
    <dgm:pt modelId="{2238C334-1823-4A64-B4F4-BF186893FBA2}" type="pres">
      <dgm:prSet presAssocID="{EA7998BE-B773-4254-9D95-FC3B62FFCF5E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C2A091D-D1AA-4D1A-B403-C0FC68F20CF8}" type="pres">
      <dgm:prSet presAssocID="{BAC13970-9E99-4EA8-A5CB-28F68CE5E833}" presName="spacer" presStyleCnt="0"/>
      <dgm:spPr/>
    </dgm:pt>
    <dgm:pt modelId="{85D4D9CC-9632-42DF-98FC-621C88B508DA}" type="pres">
      <dgm:prSet presAssocID="{F92C920C-4202-4A29-95D4-D634796FD0DC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DC8A927-EF6F-4FB9-BB4D-1DE1937AC4C5}" type="pres">
      <dgm:prSet presAssocID="{641F36D5-0FCB-46CB-82B9-434BFC9E0704}" presName="spacer" presStyleCnt="0"/>
      <dgm:spPr/>
    </dgm:pt>
    <dgm:pt modelId="{674A4F30-1560-45AE-AF35-195C2ECA2459}" type="pres">
      <dgm:prSet presAssocID="{3AA09145-522F-419E-AF85-B42EA1EDC80B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55C7434-270E-4A8C-B400-91191C1F4DA6}" type="pres">
      <dgm:prSet presAssocID="{B5F70E09-7869-49A2-9F0C-043B519004EC}" presName="spacer" presStyleCnt="0"/>
      <dgm:spPr/>
    </dgm:pt>
    <dgm:pt modelId="{C8D75DD8-64AC-4B6A-BB7C-A07DFEAF7955}" type="pres">
      <dgm:prSet presAssocID="{C6432D4E-D4BB-4B47-B8D2-48CA8EFBE97E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29D54B-5A7C-42B0-87E2-664FF6A642DE}" type="pres">
      <dgm:prSet presAssocID="{B92A0668-FD10-465B-A5D9-20B6A95E1003}" presName="spacer" presStyleCnt="0"/>
      <dgm:spPr/>
    </dgm:pt>
    <dgm:pt modelId="{0A3661B7-EDAF-412C-AE5D-88B0F6DE1E37}" type="pres">
      <dgm:prSet presAssocID="{BB66CA67-25D0-45F2-B63C-C193DC64B786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D6CB5A1-687A-414C-B1BB-808833F63833}" srcId="{A1E2F84B-C1C9-4EEA-94B8-BACB20848F05}" destId="{F92C920C-4202-4A29-95D4-D634796FD0DC}" srcOrd="6" destOrd="0" parTransId="{3E955B25-9F68-4D63-B63A-F393E9ED4677}" sibTransId="{641F36D5-0FCB-46CB-82B9-434BFC9E0704}"/>
    <dgm:cxn modelId="{B3DB8356-0404-4DF8-946F-292D69BA0E84}" srcId="{A1E2F84B-C1C9-4EEA-94B8-BACB20848F05}" destId="{EA7998BE-B773-4254-9D95-FC3B62FFCF5E}" srcOrd="5" destOrd="0" parTransId="{811611E3-7DA8-4B72-B8D9-EC4B2AC33439}" sibTransId="{BAC13970-9E99-4EA8-A5CB-28F68CE5E833}"/>
    <dgm:cxn modelId="{F4A33846-C910-4879-A258-3752EEB76855}" srcId="{A1E2F84B-C1C9-4EEA-94B8-BACB20848F05}" destId="{3AA09145-522F-419E-AF85-B42EA1EDC80B}" srcOrd="7" destOrd="0" parTransId="{44E48168-82B7-43DF-A06A-ED59353107C5}" sibTransId="{B5F70E09-7869-49A2-9F0C-043B519004EC}"/>
    <dgm:cxn modelId="{68C97404-DC40-4ABB-A1AD-DF3E2AF7D5C2}" srcId="{A1E2F84B-C1C9-4EEA-94B8-BACB20848F05}" destId="{2406C773-953B-4F7A-A03B-9B22C7181CC3}" srcOrd="1" destOrd="0" parTransId="{C70D0552-D775-4E90-BAF8-30E51BAC32F5}" sibTransId="{17A7573C-6B6D-482F-B407-FA1C244D1758}"/>
    <dgm:cxn modelId="{93D47B49-1F77-4434-91AE-C8D1B1E4F1D7}" srcId="{A1E2F84B-C1C9-4EEA-94B8-BACB20848F05}" destId="{C1758790-A8DA-4389-B2BE-1DD242019094}" srcOrd="3" destOrd="0" parTransId="{A9CB87D0-5427-4C9B-B957-D457C4414482}" sibTransId="{7E700D38-76E1-4827-B8BE-B435C10CB40B}"/>
    <dgm:cxn modelId="{4CC01679-4ED8-4654-AB20-C94C2AA38203}" type="presOf" srcId="{BB66CA67-25D0-45F2-B63C-C193DC64B786}" destId="{0A3661B7-EDAF-412C-AE5D-88B0F6DE1E37}" srcOrd="0" destOrd="0" presId="urn:microsoft.com/office/officeart/2005/8/layout/vList2"/>
    <dgm:cxn modelId="{FC3BDB96-460B-4CFD-9208-84FBFDCF2794}" type="presOf" srcId="{E8868F75-6274-4327-9777-36FE641656BF}" destId="{5493F89F-FA73-44CB-843F-D3144373C1AB}" srcOrd="0" destOrd="0" presId="urn:microsoft.com/office/officeart/2005/8/layout/vList2"/>
    <dgm:cxn modelId="{14DD7408-F43A-4778-B298-2597852850DE}" type="presOf" srcId="{C1758790-A8DA-4389-B2BE-1DD242019094}" destId="{CCCB75A6-AA52-4872-8BE6-A5DA9BD27907}" srcOrd="0" destOrd="0" presId="urn:microsoft.com/office/officeart/2005/8/layout/vList2"/>
    <dgm:cxn modelId="{69DDD3F5-59CC-427D-9945-5FB216AF7CFA}" srcId="{A1E2F84B-C1C9-4EEA-94B8-BACB20848F05}" destId="{E8868F75-6274-4327-9777-36FE641656BF}" srcOrd="2" destOrd="0" parTransId="{0E07AD0F-E9B8-4FFD-8A34-A0D1F1BA67B5}" sibTransId="{9F5A028D-946B-42CF-8704-22B1550FD18B}"/>
    <dgm:cxn modelId="{9CBA3AC3-8F35-474B-81B4-BD971EC85354}" srcId="{A1E2F84B-C1C9-4EEA-94B8-BACB20848F05}" destId="{18307ABD-EE61-4ED8-859E-05BAF89BE3BE}" srcOrd="4" destOrd="0" parTransId="{E51C789F-BE4F-4469-9F21-207553B8C8C2}" sibTransId="{C8AEBAFD-B932-4044-935F-93FE69BF6971}"/>
    <dgm:cxn modelId="{6D93611F-24C0-4007-8D0B-488637DFEBE9}" type="presOf" srcId="{3AA09145-522F-419E-AF85-B42EA1EDC80B}" destId="{674A4F30-1560-45AE-AF35-195C2ECA2459}" srcOrd="0" destOrd="0" presId="urn:microsoft.com/office/officeart/2005/8/layout/vList2"/>
    <dgm:cxn modelId="{4B1AF9D1-6196-48E9-AA76-D46CF48897F6}" type="presOf" srcId="{C6432D4E-D4BB-4B47-B8D2-48CA8EFBE97E}" destId="{C8D75DD8-64AC-4B6A-BB7C-A07DFEAF7955}" srcOrd="0" destOrd="0" presId="urn:microsoft.com/office/officeart/2005/8/layout/vList2"/>
    <dgm:cxn modelId="{DA65AAC3-C7B2-411E-9535-AC8D20350A23}" srcId="{A1E2F84B-C1C9-4EEA-94B8-BACB20848F05}" destId="{C6432D4E-D4BB-4B47-B8D2-48CA8EFBE97E}" srcOrd="8" destOrd="0" parTransId="{9EDA3E31-AD72-4CE8-813B-C49738AFEE4D}" sibTransId="{B92A0668-FD10-465B-A5D9-20B6A95E1003}"/>
    <dgm:cxn modelId="{838514D7-6B13-4C6F-9426-4FA6FAF1A7CB}" type="presOf" srcId="{2406C773-953B-4F7A-A03B-9B22C7181CC3}" destId="{06A363EB-0602-480A-BC4C-DC62742B1125}" srcOrd="0" destOrd="0" presId="urn:microsoft.com/office/officeart/2005/8/layout/vList2"/>
    <dgm:cxn modelId="{2C9A18F7-9A6B-43BB-A1A3-70E47253A896}" type="presOf" srcId="{F92C920C-4202-4A29-95D4-D634796FD0DC}" destId="{85D4D9CC-9632-42DF-98FC-621C88B508DA}" srcOrd="0" destOrd="0" presId="urn:microsoft.com/office/officeart/2005/8/layout/vList2"/>
    <dgm:cxn modelId="{98B58C48-3B22-4AD9-957B-317335C71B8B}" srcId="{A1E2F84B-C1C9-4EEA-94B8-BACB20848F05}" destId="{BB66CA67-25D0-45F2-B63C-C193DC64B786}" srcOrd="9" destOrd="0" parTransId="{A234D92E-7809-40CF-AC29-452BACFB0F24}" sibTransId="{BFAF5CA1-529F-4397-9C41-A8F0EF5F14F6}"/>
    <dgm:cxn modelId="{298A7F82-086E-461A-9BD1-CC0957BA1606}" type="presOf" srcId="{18307ABD-EE61-4ED8-859E-05BAF89BE3BE}" destId="{1B535F0A-F11C-406C-AF39-AEBEADD03318}" srcOrd="0" destOrd="0" presId="urn:microsoft.com/office/officeart/2005/8/layout/vList2"/>
    <dgm:cxn modelId="{AC626F68-73B8-43F5-8251-FAA2EA3FE97D}" type="presOf" srcId="{EA7998BE-B773-4254-9D95-FC3B62FFCF5E}" destId="{2238C334-1823-4A64-B4F4-BF186893FBA2}" srcOrd="0" destOrd="0" presId="urn:microsoft.com/office/officeart/2005/8/layout/vList2"/>
    <dgm:cxn modelId="{4D027680-45DB-43E6-8092-A9132B5E7C3C}" srcId="{A1E2F84B-C1C9-4EEA-94B8-BACB20848F05}" destId="{2189ED39-6D1C-4FFA-A3F5-FB6942AA45F4}" srcOrd="0" destOrd="0" parTransId="{F94F6FAD-0AAC-450B-93EA-D68ED7FADCAE}" sibTransId="{6A569FFF-AE04-4F2B-9F86-C2C7170AA04B}"/>
    <dgm:cxn modelId="{B63D6376-D7DC-4298-A3C7-998087DC0282}" type="presOf" srcId="{A1E2F84B-C1C9-4EEA-94B8-BACB20848F05}" destId="{150CBC46-882F-471F-A4FD-4F5942E89A05}" srcOrd="0" destOrd="0" presId="urn:microsoft.com/office/officeart/2005/8/layout/vList2"/>
    <dgm:cxn modelId="{E3CD22A8-5753-4788-BE71-FFD6F68F7B07}" type="presOf" srcId="{2189ED39-6D1C-4FFA-A3F5-FB6942AA45F4}" destId="{E544879D-B5FD-4A81-AAAA-5A2F880204C5}" srcOrd="0" destOrd="0" presId="urn:microsoft.com/office/officeart/2005/8/layout/vList2"/>
    <dgm:cxn modelId="{8C49164F-E7C9-4EA8-BE5E-A84F2852A2D0}" type="presParOf" srcId="{150CBC46-882F-471F-A4FD-4F5942E89A05}" destId="{E544879D-B5FD-4A81-AAAA-5A2F880204C5}" srcOrd="0" destOrd="0" presId="urn:microsoft.com/office/officeart/2005/8/layout/vList2"/>
    <dgm:cxn modelId="{A8515103-8C25-47BB-8ABE-F9CCF1D03D4A}" type="presParOf" srcId="{150CBC46-882F-471F-A4FD-4F5942E89A05}" destId="{4C91FB72-184A-46ED-BEB3-AC074398B5AA}" srcOrd="1" destOrd="0" presId="urn:microsoft.com/office/officeart/2005/8/layout/vList2"/>
    <dgm:cxn modelId="{5960BCE0-B189-42B6-9E70-D2DA85B2280A}" type="presParOf" srcId="{150CBC46-882F-471F-A4FD-4F5942E89A05}" destId="{06A363EB-0602-480A-BC4C-DC62742B1125}" srcOrd="2" destOrd="0" presId="urn:microsoft.com/office/officeart/2005/8/layout/vList2"/>
    <dgm:cxn modelId="{BEC724C8-E314-4377-A5CC-4FDC95E37403}" type="presParOf" srcId="{150CBC46-882F-471F-A4FD-4F5942E89A05}" destId="{3457584E-1E20-4153-A27A-FF8101D25A1D}" srcOrd="3" destOrd="0" presId="urn:microsoft.com/office/officeart/2005/8/layout/vList2"/>
    <dgm:cxn modelId="{21CC18D7-95FF-4820-AAEE-65AD825052B6}" type="presParOf" srcId="{150CBC46-882F-471F-A4FD-4F5942E89A05}" destId="{5493F89F-FA73-44CB-843F-D3144373C1AB}" srcOrd="4" destOrd="0" presId="urn:microsoft.com/office/officeart/2005/8/layout/vList2"/>
    <dgm:cxn modelId="{9CCD7476-335C-4AE6-BB33-E6A75689F1D9}" type="presParOf" srcId="{150CBC46-882F-471F-A4FD-4F5942E89A05}" destId="{EF258B63-F9DC-4D92-8A16-AEEAF0782DA6}" srcOrd="5" destOrd="0" presId="urn:microsoft.com/office/officeart/2005/8/layout/vList2"/>
    <dgm:cxn modelId="{9ACABA73-C7D9-457F-A8C8-855EE361CF11}" type="presParOf" srcId="{150CBC46-882F-471F-A4FD-4F5942E89A05}" destId="{CCCB75A6-AA52-4872-8BE6-A5DA9BD27907}" srcOrd="6" destOrd="0" presId="urn:microsoft.com/office/officeart/2005/8/layout/vList2"/>
    <dgm:cxn modelId="{6C265D86-C14C-4C1E-9404-4BF7FC51EF98}" type="presParOf" srcId="{150CBC46-882F-471F-A4FD-4F5942E89A05}" destId="{F785571D-FB0A-47FC-BE22-9B523ABED306}" srcOrd="7" destOrd="0" presId="urn:microsoft.com/office/officeart/2005/8/layout/vList2"/>
    <dgm:cxn modelId="{26E39F58-54EE-4D6C-BEF4-A946F4DB4C61}" type="presParOf" srcId="{150CBC46-882F-471F-A4FD-4F5942E89A05}" destId="{1B535F0A-F11C-406C-AF39-AEBEADD03318}" srcOrd="8" destOrd="0" presId="urn:microsoft.com/office/officeart/2005/8/layout/vList2"/>
    <dgm:cxn modelId="{7E3DE5D0-4A3E-4420-8C19-E3E4B13B722B}" type="presParOf" srcId="{150CBC46-882F-471F-A4FD-4F5942E89A05}" destId="{D3CB78BA-8048-4BD7-A579-BD8993449A9D}" srcOrd="9" destOrd="0" presId="urn:microsoft.com/office/officeart/2005/8/layout/vList2"/>
    <dgm:cxn modelId="{62B137A9-DDE7-4DF8-9C5E-19AC8CA8E35C}" type="presParOf" srcId="{150CBC46-882F-471F-A4FD-4F5942E89A05}" destId="{2238C334-1823-4A64-B4F4-BF186893FBA2}" srcOrd="10" destOrd="0" presId="urn:microsoft.com/office/officeart/2005/8/layout/vList2"/>
    <dgm:cxn modelId="{01E09E48-102F-4643-9E4D-F2A4250CC47B}" type="presParOf" srcId="{150CBC46-882F-471F-A4FD-4F5942E89A05}" destId="{BC2A091D-D1AA-4D1A-B403-C0FC68F20CF8}" srcOrd="11" destOrd="0" presId="urn:microsoft.com/office/officeart/2005/8/layout/vList2"/>
    <dgm:cxn modelId="{BAAB5DF8-B530-4E79-8B3C-EFE79904958A}" type="presParOf" srcId="{150CBC46-882F-471F-A4FD-4F5942E89A05}" destId="{85D4D9CC-9632-42DF-98FC-621C88B508DA}" srcOrd="12" destOrd="0" presId="urn:microsoft.com/office/officeart/2005/8/layout/vList2"/>
    <dgm:cxn modelId="{FE7E90A5-1FA1-47E2-BF44-74DCB4070EDF}" type="presParOf" srcId="{150CBC46-882F-471F-A4FD-4F5942E89A05}" destId="{DDC8A927-EF6F-4FB9-BB4D-1DE1937AC4C5}" srcOrd="13" destOrd="0" presId="urn:microsoft.com/office/officeart/2005/8/layout/vList2"/>
    <dgm:cxn modelId="{566E9035-34F9-4B75-96FE-7568F878ED2F}" type="presParOf" srcId="{150CBC46-882F-471F-A4FD-4F5942E89A05}" destId="{674A4F30-1560-45AE-AF35-195C2ECA2459}" srcOrd="14" destOrd="0" presId="urn:microsoft.com/office/officeart/2005/8/layout/vList2"/>
    <dgm:cxn modelId="{02DACBF0-30BA-4D40-8279-CFEBEDC2200F}" type="presParOf" srcId="{150CBC46-882F-471F-A4FD-4F5942E89A05}" destId="{355C7434-270E-4A8C-B400-91191C1F4DA6}" srcOrd="15" destOrd="0" presId="urn:microsoft.com/office/officeart/2005/8/layout/vList2"/>
    <dgm:cxn modelId="{CB750D40-996A-42F5-8802-696C13DC46F7}" type="presParOf" srcId="{150CBC46-882F-471F-A4FD-4F5942E89A05}" destId="{C8D75DD8-64AC-4B6A-BB7C-A07DFEAF7955}" srcOrd="16" destOrd="0" presId="urn:microsoft.com/office/officeart/2005/8/layout/vList2"/>
    <dgm:cxn modelId="{3B5BD7B4-1B76-4523-AA5B-EC9DD3EA702D}" type="presParOf" srcId="{150CBC46-882F-471F-A4FD-4F5942E89A05}" destId="{2E29D54B-5A7C-42B0-87E2-664FF6A642DE}" srcOrd="17" destOrd="0" presId="urn:microsoft.com/office/officeart/2005/8/layout/vList2"/>
    <dgm:cxn modelId="{754E83B1-46CD-4AA8-AD1C-8A20CA878E06}" type="presParOf" srcId="{150CBC46-882F-471F-A4FD-4F5942E89A05}" destId="{0A3661B7-EDAF-412C-AE5D-88B0F6DE1E3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2F84B-C1C9-4EEA-94B8-BACB20848F0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F33FF3EF-ECFC-4286-93D5-8CB6C4875287}">
      <dgm:prSet custT="1"/>
      <dgm:spPr/>
      <dgm:t>
        <a:bodyPr/>
        <a:lstStyle/>
        <a:p>
          <a:r>
            <a:rPr lang="pt-PT" sz="2000" b="1" u="none" dirty="0" smtClean="0"/>
            <a:t>11 - estrela-do-mar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Zoologia - mantém o hífen)</a:t>
          </a:r>
          <a:endParaRPr lang="pt-PT" sz="2000" b="0" dirty="0"/>
        </a:p>
      </dgm:t>
    </dgm:pt>
    <dgm:pt modelId="{E067A142-424C-42F8-9D17-0AB8BE407668}" type="parTrans" cxnId="{743E1C1C-245F-4E80-877D-753B9E84F23C}">
      <dgm:prSet/>
      <dgm:spPr/>
      <dgm:t>
        <a:bodyPr/>
        <a:lstStyle/>
        <a:p>
          <a:endParaRPr lang="pt-PT" sz="2000"/>
        </a:p>
      </dgm:t>
    </dgm:pt>
    <dgm:pt modelId="{09F08006-B52C-4A2F-B860-C9F4647D9A1F}" type="sibTrans" cxnId="{743E1C1C-245F-4E80-877D-753B9E84F23C}">
      <dgm:prSet/>
      <dgm:spPr/>
      <dgm:t>
        <a:bodyPr/>
        <a:lstStyle/>
        <a:p>
          <a:endParaRPr lang="pt-PT" sz="2000"/>
        </a:p>
      </dgm:t>
    </dgm:pt>
    <dgm:pt modelId="{C2E1CCAE-454A-4D7B-AAD6-D134F1E95794}">
      <dgm:prSet custT="1"/>
      <dgm:spPr/>
      <dgm:t>
        <a:bodyPr/>
        <a:lstStyle/>
        <a:p>
          <a:r>
            <a:rPr lang="pt-PT" sz="2000" b="1" u="none" dirty="0" smtClean="0"/>
            <a:t>12 - matemática</a:t>
          </a:r>
          <a:r>
            <a:rPr lang="pt-PT" sz="2000" u="none" dirty="0" smtClean="0"/>
            <a:t> ou </a:t>
          </a:r>
          <a:r>
            <a:rPr lang="pt-PT" sz="2000" b="1" u="none" dirty="0" smtClean="0"/>
            <a:t>Matemática </a:t>
          </a:r>
          <a:r>
            <a:rPr lang="pt-PT" sz="2000" b="0" u="none" dirty="0" smtClean="0"/>
            <a:t>(Disciplinas</a:t>
          </a:r>
          <a:r>
            <a:rPr lang="pt-PT" sz="2000" b="0" dirty="0" smtClean="0"/>
            <a:t> – facultativo)</a:t>
          </a:r>
          <a:endParaRPr lang="pt-PT" sz="2000" b="0" dirty="0"/>
        </a:p>
      </dgm:t>
    </dgm:pt>
    <dgm:pt modelId="{0F1A1F3D-1542-400A-8342-57BAB9439CDD}" type="parTrans" cxnId="{30309290-9061-443A-8169-341BB39C41F4}">
      <dgm:prSet/>
      <dgm:spPr/>
      <dgm:t>
        <a:bodyPr/>
        <a:lstStyle/>
        <a:p>
          <a:endParaRPr lang="pt-PT" sz="2000"/>
        </a:p>
      </dgm:t>
    </dgm:pt>
    <dgm:pt modelId="{99AF682D-4BCE-4C97-985E-622E93791DA3}" type="sibTrans" cxnId="{30309290-9061-443A-8169-341BB39C41F4}">
      <dgm:prSet/>
      <dgm:spPr/>
      <dgm:t>
        <a:bodyPr/>
        <a:lstStyle/>
        <a:p>
          <a:endParaRPr lang="pt-PT" sz="2000"/>
        </a:p>
      </dgm:t>
    </dgm:pt>
    <dgm:pt modelId="{A3400312-A1AE-4D86-9387-A44749D27B7C}">
      <dgm:prSet custT="1"/>
      <dgm:spPr/>
      <dgm:t>
        <a:bodyPr/>
        <a:lstStyle/>
        <a:p>
          <a:r>
            <a:rPr lang="pt-PT" sz="2000" b="1" u="none" dirty="0" smtClean="0"/>
            <a:t>13 - eucalipto</a:t>
          </a:r>
          <a:r>
            <a:rPr lang="pt-PT" sz="2000" u="none" dirty="0" smtClean="0"/>
            <a:t> </a:t>
          </a:r>
          <a:r>
            <a:rPr lang="pt-PT" sz="2000" b="0" dirty="0" smtClean="0"/>
            <a:t>(Pronuncia-se a consoante)</a:t>
          </a:r>
          <a:endParaRPr lang="pt-PT" sz="2000" dirty="0"/>
        </a:p>
      </dgm:t>
    </dgm:pt>
    <dgm:pt modelId="{DDD804D6-9424-4C18-A70E-38C314C32BB3}" type="parTrans" cxnId="{FAD863B7-4D51-4E98-8CB6-1874C2F3887E}">
      <dgm:prSet/>
      <dgm:spPr/>
      <dgm:t>
        <a:bodyPr/>
        <a:lstStyle/>
        <a:p>
          <a:endParaRPr lang="pt-PT" sz="2000"/>
        </a:p>
      </dgm:t>
    </dgm:pt>
    <dgm:pt modelId="{BF7AEB97-DDBC-4BDC-A89B-29335AB0A8D1}" type="sibTrans" cxnId="{FAD863B7-4D51-4E98-8CB6-1874C2F3887E}">
      <dgm:prSet/>
      <dgm:spPr/>
      <dgm:t>
        <a:bodyPr/>
        <a:lstStyle/>
        <a:p>
          <a:endParaRPr lang="pt-PT" sz="2000"/>
        </a:p>
      </dgm:t>
    </dgm:pt>
    <dgm:pt modelId="{78CB9D4D-D3FA-4A1B-B37B-D285AD0D3380}">
      <dgm:prSet custT="1"/>
      <dgm:spPr/>
      <dgm:t>
        <a:bodyPr/>
        <a:lstStyle/>
        <a:p>
          <a:r>
            <a:rPr lang="pt-PT" sz="2000" b="1" u="none" dirty="0" smtClean="0"/>
            <a:t>14 - para</a:t>
          </a:r>
          <a:r>
            <a:rPr lang="pt-PT" sz="2000" dirty="0" smtClean="0"/>
            <a:t> </a:t>
          </a:r>
          <a:r>
            <a:rPr lang="pt-PT" sz="2000" b="0" dirty="0" smtClean="0"/>
            <a:t>(Supressão do acento - palavra grave homógrafa)</a:t>
          </a:r>
          <a:endParaRPr lang="pt-PT" sz="2000" b="0" dirty="0"/>
        </a:p>
      </dgm:t>
    </dgm:pt>
    <dgm:pt modelId="{0A714766-1734-476E-B9CF-57152339FABA}" type="parTrans" cxnId="{5CBB2B7B-D84B-4B81-9E60-B91FFF19B5C6}">
      <dgm:prSet/>
      <dgm:spPr/>
      <dgm:t>
        <a:bodyPr/>
        <a:lstStyle/>
        <a:p>
          <a:endParaRPr lang="pt-PT" sz="2000"/>
        </a:p>
      </dgm:t>
    </dgm:pt>
    <dgm:pt modelId="{65252991-F3F0-4052-B59E-5E9091227501}" type="sibTrans" cxnId="{5CBB2B7B-D84B-4B81-9E60-B91FFF19B5C6}">
      <dgm:prSet/>
      <dgm:spPr/>
      <dgm:t>
        <a:bodyPr/>
        <a:lstStyle/>
        <a:p>
          <a:endParaRPr lang="pt-PT" sz="2000"/>
        </a:p>
      </dgm:t>
    </dgm:pt>
    <dgm:pt modelId="{7480A681-C169-41E8-9C89-BBD7B8EEC982}">
      <dgm:prSet custT="1"/>
      <dgm:spPr/>
      <dgm:t>
        <a:bodyPr/>
        <a:lstStyle/>
        <a:p>
          <a:r>
            <a:rPr lang="pt-PT" sz="2000" b="1" dirty="0" smtClean="0"/>
            <a:t>15 - </a:t>
          </a:r>
          <a:r>
            <a:rPr lang="pt-PT" sz="2000" b="1" u="none" dirty="0" smtClean="0"/>
            <a:t>encontramos</a:t>
          </a:r>
          <a:r>
            <a:rPr lang="pt-PT" sz="2000" u="none" dirty="0" smtClean="0"/>
            <a:t> ou </a:t>
          </a:r>
          <a:r>
            <a:rPr lang="pt-PT" sz="2000" b="1" u="none" dirty="0" smtClean="0"/>
            <a:t>encontrámos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Facultativo)</a:t>
          </a:r>
          <a:endParaRPr lang="pt-PT" sz="2000" b="0" dirty="0"/>
        </a:p>
      </dgm:t>
    </dgm:pt>
    <dgm:pt modelId="{2513C7D8-2101-456D-AD4A-5F18CD4908FF}" type="parTrans" cxnId="{D80DB851-13FC-4600-9882-F497C6D12489}">
      <dgm:prSet/>
      <dgm:spPr/>
      <dgm:t>
        <a:bodyPr/>
        <a:lstStyle/>
        <a:p>
          <a:endParaRPr lang="pt-PT" sz="2000"/>
        </a:p>
      </dgm:t>
    </dgm:pt>
    <dgm:pt modelId="{4B420CF4-6BE1-42D4-8E2C-5097A9DF8D93}" type="sibTrans" cxnId="{D80DB851-13FC-4600-9882-F497C6D12489}">
      <dgm:prSet/>
      <dgm:spPr/>
      <dgm:t>
        <a:bodyPr/>
        <a:lstStyle/>
        <a:p>
          <a:endParaRPr lang="pt-PT" sz="2000"/>
        </a:p>
      </dgm:t>
    </dgm:pt>
    <dgm:pt modelId="{F02A55F8-1E0C-4293-BD1A-BEDA179F6C8D}">
      <dgm:prSet custT="1"/>
      <dgm:spPr/>
      <dgm:t>
        <a:bodyPr/>
        <a:lstStyle/>
        <a:p>
          <a:r>
            <a:rPr lang="pt-PT" sz="2000" b="1" u="none" dirty="0" smtClean="0"/>
            <a:t>16 - </a:t>
          </a:r>
          <a:r>
            <a:rPr lang="pt-PT" sz="2000" b="1" u="none" dirty="0" err="1" smtClean="0"/>
            <a:t>reveem</a:t>
          </a:r>
          <a:r>
            <a:rPr lang="pt-PT" sz="2000" u="none" dirty="0" smtClean="0"/>
            <a:t> (S</a:t>
          </a:r>
          <a:r>
            <a:rPr lang="pt-PT" sz="2000" b="0" u="none" dirty="0" smtClean="0"/>
            <a:t>upressão do acento circunflexo – formas verbais com e tónico em hiato e terminação em da 3ª pessoa do plural</a:t>
          </a:r>
          <a:r>
            <a:rPr lang="pt-PT" sz="2000" b="0" dirty="0" smtClean="0"/>
            <a:t>)</a:t>
          </a:r>
          <a:endParaRPr lang="pt-PT" sz="2000" b="0" dirty="0"/>
        </a:p>
      </dgm:t>
    </dgm:pt>
    <dgm:pt modelId="{0BBB0B69-594C-477F-8F22-1BC75270499F}" type="parTrans" cxnId="{D4D52A9B-8FE6-4349-8058-03F0F4CDE696}">
      <dgm:prSet/>
      <dgm:spPr/>
      <dgm:t>
        <a:bodyPr/>
        <a:lstStyle/>
        <a:p>
          <a:endParaRPr lang="pt-PT" sz="2000"/>
        </a:p>
      </dgm:t>
    </dgm:pt>
    <dgm:pt modelId="{F1BD945D-EBEF-437D-904D-6CE548E6C007}" type="sibTrans" cxnId="{D4D52A9B-8FE6-4349-8058-03F0F4CDE696}">
      <dgm:prSet/>
      <dgm:spPr/>
      <dgm:t>
        <a:bodyPr/>
        <a:lstStyle/>
        <a:p>
          <a:endParaRPr lang="pt-PT" sz="2000"/>
        </a:p>
      </dgm:t>
    </dgm:pt>
    <dgm:pt modelId="{A014F553-CC78-4158-8A9A-1C2589FBC634}">
      <dgm:prSet custT="1"/>
      <dgm:spPr/>
      <dgm:t>
        <a:bodyPr/>
        <a:lstStyle/>
        <a:p>
          <a:r>
            <a:rPr lang="pt-PT" sz="2000" b="1" u="none" dirty="0" smtClean="0"/>
            <a:t>17 - água-de-colónia </a:t>
          </a:r>
          <a:r>
            <a:rPr lang="pt-PT" sz="2000" b="0" u="none" dirty="0" smtClean="0"/>
            <a:t>(</a:t>
          </a:r>
          <a:r>
            <a:rPr lang="pt-PT" sz="2000" b="0" dirty="0" smtClean="0"/>
            <a:t>Caso consagrado pelo uso)</a:t>
          </a:r>
          <a:endParaRPr lang="pt-PT" sz="2000" b="0" dirty="0"/>
        </a:p>
      </dgm:t>
    </dgm:pt>
    <dgm:pt modelId="{053C8E94-0528-467A-8942-9B749FBA9D23}" type="parTrans" cxnId="{4EB55123-A997-4D06-8EDC-1A4064AA36A4}">
      <dgm:prSet/>
      <dgm:spPr/>
      <dgm:t>
        <a:bodyPr/>
        <a:lstStyle/>
        <a:p>
          <a:endParaRPr lang="pt-PT" sz="2000"/>
        </a:p>
      </dgm:t>
    </dgm:pt>
    <dgm:pt modelId="{970AD6FE-4967-4FAF-BF3B-F33EE560D93E}" type="sibTrans" cxnId="{4EB55123-A997-4D06-8EDC-1A4064AA36A4}">
      <dgm:prSet/>
      <dgm:spPr/>
      <dgm:t>
        <a:bodyPr/>
        <a:lstStyle/>
        <a:p>
          <a:endParaRPr lang="pt-PT" sz="2000"/>
        </a:p>
      </dgm:t>
    </dgm:pt>
    <dgm:pt modelId="{C5167170-2832-41B2-9421-E815A23F46F7}">
      <dgm:prSet custT="1"/>
      <dgm:spPr/>
      <dgm:t>
        <a:bodyPr/>
        <a:lstStyle/>
        <a:p>
          <a:r>
            <a:rPr lang="pt-PT" sz="2000" b="1" u="none" dirty="0" smtClean="0"/>
            <a:t>18 - rua</a:t>
          </a:r>
          <a:r>
            <a:rPr lang="pt-PT" sz="2000" u="none" dirty="0" smtClean="0"/>
            <a:t> ou </a:t>
          </a:r>
          <a:r>
            <a:rPr lang="pt-PT" sz="2000" b="1" u="none" dirty="0" smtClean="0"/>
            <a:t>Rua</a:t>
          </a:r>
          <a:r>
            <a:rPr lang="pt-PT" sz="2000" u="none" dirty="0" smtClean="0"/>
            <a:t>  </a:t>
          </a:r>
          <a:r>
            <a:rPr lang="pt-PT" sz="2000" b="0" u="none" dirty="0" smtClean="0"/>
            <a:t>(</a:t>
          </a:r>
          <a:r>
            <a:rPr lang="pt-PT" sz="2000" b="0" dirty="0" smtClean="0"/>
            <a:t>Lugares públicos – facultativo)</a:t>
          </a:r>
          <a:endParaRPr lang="pt-PT" sz="2000" b="0" dirty="0"/>
        </a:p>
      </dgm:t>
    </dgm:pt>
    <dgm:pt modelId="{BEF64CC0-4ECC-47A0-A415-0AC13663F3E1}" type="parTrans" cxnId="{1F1ED339-20DD-4413-AA76-33F4D6948C95}">
      <dgm:prSet/>
      <dgm:spPr/>
      <dgm:t>
        <a:bodyPr/>
        <a:lstStyle/>
        <a:p>
          <a:endParaRPr lang="pt-PT" sz="2000"/>
        </a:p>
      </dgm:t>
    </dgm:pt>
    <dgm:pt modelId="{9705A418-01AB-4A56-8A23-DDB5963E1FE4}" type="sibTrans" cxnId="{1F1ED339-20DD-4413-AA76-33F4D6948C95}">
      <dgm:prSet/>
      <dgm:spPr/>
      <dgm:t>
        <a:bodyPr/>
        <a:lstStyle/>
        <a:p>
          <a:endParaRPr lang="pt-PT" sz="2000"/>
        </a:p>
      </dgm:t>
    </dgm:pt>
    <dgm:pt modelId="{651D329D-D3FD-45EA-8FBC-C8167583BF1D}">
      <dgm:prSet custT="1"/>
      <dgm:spPr/>
      <dgm:t>
        <a:bodyPr/>
        <a:lstStyle/>
        <a:p>
          <a:r>
            <a:rPr lang="pt-PT" sz="2000" b="1" u="none" dirty="0" smtClean="0"/>
            <a:t>19 - largo</a:t>
          </a:r>
          <a:r>
            <a:rPr lang="pt-PT" sz="2000" u="none" dirty="0" smtClean="0"/>
            <a:t> ou </a:t>
          </a:r>
          <a:r>
            <a:rPr lang="pt-PT" sz="2000" b="1" u="none" dirty="0" smtClean="0"/>
            <a:t>Largo</a:t>
          </a:r>
          <a:r>
            <a:rPr lang="pt-PT" sz="2000" dirty="0" smtClean="0"/>
            <a:t> </a:t>
          </a:r>
          <a:r>
            <a:rPr lang="pt-PT" sz="2000" b="0" dirty="0" smtClean="0"/>
            <a:t>(Lugares públicos – facultativo)</a:t>
          </a:r>
          <a:endParaRPr lang="pt-PT" sz="2000" b="0" dirty="0"/>
        </a:p>
      </dgm:t>
    </dgm:pt>
    <dgm:pt modelId="{CE3AA168-E855-4858-BCE8-8469A42B8B57}" type="parTrans" cxnId="{F33B5910-DF2C-410F-875E-0B80189DA8CE}">
      <dgm:prSet/>
      <dgm:spPr/>
      <dgm:t>
        <a:bodyPr/>
        <a:lstStyle/>
        <a:p>
          <a:endParaRPr lang="pt-PT" sz="2000"/>
        </a:p>
      </dgm:t>
    </dgm:pt>
    <dgm:pt modelId="{9CD73894-8F6B-43B0-AC00-F0930FCEB364}" type="sibTrans" cxnId="{F33B5910-DF2C-410F-875E-0B80189DA8CE}">
      <dgm:prSet/>
      <dgm:spPr/>
      <dgm:t>
        <a:bodyPr/>
        <a:lstStyle/>
        <a:p>
          <a:endParaRPr lang="pt-PT" sz="2000"/>
        </a:p>
      </dgm:t>
    </dgm:pt>
    <dgm:pt modelId="{D967960A-0B63-471A-B5A2-8D3D48FD097C}">
      <dgm:prSet custT="1"/>
      <dgm:spPr/>
      <dgm:t>
        <a:bodyPr/>
        <a:lstStyle/>
        <a:p>
          <a:r>
            <a:rPr lang="pt-PT" sz="2000" b="1" u="none" dirty="0" smtClean="0"/>
            <a:t>20 - mal-humorado </a:t>
          </a:r>
          <a:r>
            <a:rPr lang="pt-PT" sz="2000" b="0" u="none" dirty="0" smtClean="0"/>
            <a:t>(</a:t>
          </a:r>
          <a:r>
            <a:rPr lang="pt-PT" sz="2000" b="0" dirty="0" smtClean="0"/>
            <a:t>Mantém o hífen com o advérbio mal, antes de vogais, h ou l)</a:t>
          </a:r>
          <a:endParaRPr lang="pt-PT" sz="2000" b="0" dirty="0"/>
        </a:p>
      </dgm:t>
    </dgm:pt>
    <dgm:pt modelId="{16D951F6-7A56-4EBE-A72C-744A465AB4BD}" type="parTrans" cxnId="{AFFE1B24-74A4-42C4-8E18-D105ED31D3EF}">
      <dgm:prSet/>
      <dgm:spPr/>
      <dgm:t>
        <a:bodyPr/>
        <a:lstStyle/>
        <a:p>
          <a:endParaRPr lang="pt-PT" sz="2000"/>
        </a:p>
      </dgm:t>
    </dgm:pt>
    <dgm:pt modelId="{520C133A-1962-4077-B33A-D5C18B8DA32D}" type="sibTrans" cxnId="{AFFE1B24-74A4-42C4-8E18-D105ED31D3EF}">
      <dgm:prSet/>
      <dgm:spPr/>
      <dgm:t>
        <a:bodyPr/>
        <a:lstStyle/>
        <a:p>
          <a:endParaRPr lang="pt-PT" sz="2000"/>
        </a:p>
      </dgm:t>
    </dgm:pt>
    <dgm:pt modelId="{150CBC46-882F-471F-A4FD-4F5942E89A05}" type="pres">
      <dgm:prSet presAssocID="{A1E2F84B-C1C9-4EEA-94B8-BACB20848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C32BD41-C4E8-4AB0-B66A-C001F1BDEF2D}" type="pres">
      <dgm:prSet presAssocID="{F33FF3EF-ECFC-4286-93D5-8CB6C4875287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AAF15C-D7A2-4F10-91B1-3FD81B684E1C}" type="pres">
      <dgm:prSet presAssocID="{09F08006-B52C-4A2F-B860-C9F4647D9A1F}" presName="spacer" presStyleCnt="0"/>
      <dgm:spPr/>
    </dgm:pt>
    <dgm:pt modelId="{D5589820-2CC4-4AEA-B78E-F92DCDDD33CC}" type="pres">
      <dgm:prSet presAssocID="{C2E1CCAE-454A-4D7B-AAD6-D134F1E9579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3297196-39A1-4A9B-B6BC-0283E853023A}" type="pres">
      <dgm:prSet presAssocID="{99AF682D-4BCE-4C97-985E-622E93791DA3}" presName="spacer" presStyleCnt="0"/>
      <dgm:spPr/>
    </dgm:pt>
    <dgm:pt modelId="{D2D0FF66-B138-42E2-ADB2-A71037B1F0AC}" type="pres">
      <dgm:prSet presAssocID="{A3400312-A1AE-4D86-9387-A44749D27B7C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9894617-2E8C-4E46-A4E0-269192930306}" type="pres">
      <dgm:prSet presAssocID="{BF7AEB97-DDBC-4BDC-A89B-29335AB0A8D1}" presName="spacer" presStyleCnt="0"/>
      <dgm:spPr/>
    </dgm:pt>
    <dgm:pt modelId="{F7B41B3C-95DA-4A28-8C6F-A584A7EACFF2}" type="pres">
      <dgm:prSet presAssocID="{78CB9D4D-D3FA-4A1B-B37B-D285AD0D338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BCD88D-9F3E-4095-821C-E1D111F4C919}" type="pres">
      <dgm:prSet presAssocID="{65252991-F3F0-4052-B59E-5E9091227501}" presName="spacer" presStyleCnt="0"/>
      <dgm:spPr/>
    </dgm:pt>
    <dgm:pt modelId="{A44CC883-FA90-4F50-8EEB-65485CEBFE70}" type="pres">
      <dgm:prSet presAssocID="{7480A681-C169-41E8-9C89-BBD7B8EEC982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40B34F8-373B-43BA-899C-F619B2E3CE25}" type="pres">
      <dgm:prSet presAssocID="{4B420CF4-6BE1-42D4-8E2C-5097A9DF8D93}" presName="spacer" presStyleCnt="0"/>
      <dgm:spPr/>
    </dgm:pt>
    <dgm:pt modelId="{6B931464-509A-4E16-9E89-FDD79E7BAE36}" type="pres">
      <dgm:prSet presAssocID="{F02A55F8-1E0C-4293-BD1A-BEDA179F6C8D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ACD8CDA-AEF5-41CE-8A84-3B7EB5B38F13}" type="pres">
      <dgm:prSet presAssocID="{F1BD945D-EBEF-437D-904D-6CE548E6C007}" presName="spacer" presStyleCnt="0"/>
      <dgm:spPr/>
    </dgm:pt>
    <dgm:pt modelId="{B58C2C4E-7738-4D18-BFED-067FDC82327C}" type="pres">
      <dgm:prSet presAssocID="{A014F553-CC78-4158-8A9A-1C2589FBC634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F104A1D-3D9A-4D76-A082-8AFD45EAA357}" type="pres">
      <dgm:prSet presAssocID="{970AD6FE-4967-4FAF-BF3B-F33EE560D93E}" presName="spacer" presStyleCnt="0"/>
      <dgm:spPr/>
    </dgm:pt>
    <dgm:pt modelId="{080FBBE4-6E57-4A20-9825-AAD398814E5C}" type="pres">
      <dgm:prSet presAssocID="{C5167170-2832-41B2-9421-E815A23F46F7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EFEF1BB-34CB-488A-A066-C5CEBD488D40}" type="pres">
      <dgm:prSet presAssocID="{9705A418-01AB-4A56-8A23-DDB5963E1FE4}" presName="spacer" presStyleCnt="0"/>
      <dgm:spPr/>
    </dgm:pt>
    <dgm:pt modelId="{1541BB6B-7D1A-45A2-AA3C-2DFEA6D12525}" type="pres">
      <dgm:prSet presAssocID="{651D329D-D3FD-45EA-8FBC-C8167583BF1D}" presName="parentText" presStyleLbl="node1" presStyleIdx="8" presStyleCnt="10" custLinFactNeighborX="-39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78236D3-8760-43AE-8F78-CFB4F43CA3AE}" type="pres">
      <dgm:prSet presAssocID="{9CD73894-8F6B-43B0-AC00-F0930FCEB364}" presName="spacer" presStyleCnt="0"/>
      <dgm:spPr/>
    </dgm:pt>
    <dgm:pt modelId="{B64262B4-6A6D-428F-80BB-DD023BD04080}" type="pres">
      <dgm:prSet presAssocID="{D967960A-0B63-471A-B5A2-8D3D48FD097C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43E1C1C-245F-4E80-877D-753B9E84F23C}" srcId="{A1E2F84B-C1C9-4EEA-94B8-BACB20848F05}" destId="{F33FF3EF-ECFC-4286-93D5-8CB6C4875287}" srcOrd="0" destOrd="0" parTransId="{E067A142-424C-42F8-9D17-0AB8BE407668}" sibTransId="{09F08006-B52C-4A2F-B860-C9F4647D9A1F}"/>
    <dgm:cxn modelId="{FAD863B7-4D51-4E98-8CB6-1874C2F3887E}" srcId="{A1E2F84B-C1C9-4EEA-94B8-BACB20848F05}" destId="{A3400312-A1AE-4D86-9387-A44749D27B7C}" srcOrd="2" destOrd="0" parTransId="{DDD804D6-9424-4C18-A70E-38C314C32BB3}" sibTransId="{BF7AEB97-DDBC-4BDC-A89B-29335AB0A8D1}"/>
    <dgm:cxn modelId="{C0D12F4C-1C7B-474E-99ED-320E8AA54997}" type="presOf" srcId="{7480A681-C169-41E8-9C89-BBD7B8EEC982}" destId="{A44CC883-FA90-4F50-8EEB-65485CEBFE70}" srcOrd="0" destOrd="0" presId="urn:microsoft.com/office/officeart/2005/8/layout/vList2"/>
    <dgm:cxn modelId="{26AD5BCF-E918-470E-A390-9F9471D624A6}" type="presOf" srcId="{A3400312-A1AE-4D86-9387-A44749D27B7C}" destId="{D2D0FF66-B138-42E2-ADB2-A71037B1F0AC}" srcOrd="0" destOrd="0" presId="urn:microsoft.com/office/officeart/2005/8/layout/vList2"/>
    <dgm:cxn modelId="{1F1ED339-20DD-4413-AA76-33F4D6948C95}" srcId="{A1E2F84B-C1C9-4EEA-94B8-BACB20848F05}" destId="{C5167170-2832-41B2-9421-E815A23F46F7}" srcOrd="7" destOrd="0" parTransId="{BEF64CC0-4ECC-47A0-A415-0AC13663F3E1}" sibTransId="{9705A418-01AB-4A56-8A23-DDB5963E1FE4}"/>
    <dgm:cxn modelId="{0BB97580-126A-41B7-845F-1B7F9F4B523C}" type="presOf" srcId="{78CB9D4D-D3FA-4A1B-B37B-D285AD0D3380}" destId="{F7B41B3C-95DA-4A28-8C6F-A584A7EACFF2}" srcOrd="0" destOrd="0" presId="urn:microsoft.com/office/officeart/2005/8/layout/vList2"/>
    <dgm:cxn modelId="{CC79DE37-4EAF-4EF4-81E1-3E11B071ABD1}" type="presOf" srcId="{A014F553-CC78-4158-8A9A-1C2589FBC634}" destId="{B58C2C4E-7738-4D18-BFED-067FDC82327C}" srcOrd="0" destOrd="0" presId="urn:microsoft.com/office/officeart/2005/8/layout/vList2"/>
    <dgm:cxn modelId="{D4D52A9B-8FE6-4349-8058-03F0F4CDE696}" srcId="{A1E2F84B-C1C9-4EEA-94B8-BACB20848F05}" destId="{F02A55F8-1E0C-4293-BD1A-BEDA179F6C8D}" srcOrd="5" destOrd="0" parTransId="{0BBB0B69-594C-477F-8F22-1BC75270499F}" sibTransId="{F1BD945D-EBEF-437D-904D-6CE548E6C007}"/>
    <dgm:cxn modelId="{AFFE1B24-74A4-42C4-8E18-D105ED31D3EF}" srcId="{A1E2F84B-C1C9-4EEA-94B8-BACB20848F05}" destId="{D967960A-0B63-471A-B5A2-8D3D48FD097C}" srcOrd="9" destOrd="0" parTransId="{16D951F6-7A56-4EBE-A72C-744A465AB4BD}" sibTransId="{520C133A-1962-4077-B33A-D5C18B8DA32D}"/>
    <dgm:cxn modelId="{FD1F6C93-F845-4F79-B968-F177AD8AC3E0}" type="presOf" srcId="{F02A55F8-1E0C-4293-BD1A-BEDA179F6C8D}" destId="{6B931464-509A-4E16-9E89-FDD79E7BAE36}" srcOrd="0" destOrd="0" presId="urn:microsoft.com/office/officeart/2005/8/layout/vList2"/>
    <dgm:cxn modelId="{26008CB2-8BBA-413C-8F83-F7E39018860B}" type="presOf" srcId="{D967960A-0B63-471A-B5A2-8D3D48FD097C}" destId="{B64262B4-6A6D-428F-80BB-DD023BD04080}" srcOrd="0" destOrd="0" presId="urn:microsoft.com/office/officeart/2005/8/layout/vList2"/>
    <dgm:cxn modelId="{E5D6EB21-7F0A-47C9-BFF6-7E249996D264}" type="presOf" srcId="{C2E1CCAE-454A-4D7B-AAD6-D134F1E95794}" destId="{D5589820-2CC4-4AEA-B78E-F92DCDDD33CC}" srcOrd="0" destOrd="0" presId="urn:microsoft.com/office/officeart/2005/8/layout/vList2"/>
    <dgm:cxn modelId="{EBF62F35-90C3-4E31-B8E1-D8C1E42A5B4D}" type="presOf" srcId="{A1E2F84B-C1C9-4EEA-94B8-BACB20848F05}" destId="{150CBC46-882F-471F-A4FD-4F5942E89A05}" srcOrd="0" destOrd="0" presId="urn:microsoft.com/office/officeart/2005/8/layout/vList2"/>
    <dgm:cxn modelId="{5CBB2B7B-D84B-4B81-9E60-B91FFF19B5C6}" srcId="{A1E2F84B-C1C9-4EEA-94B8-BACB20848F05}" destId="{78CB9D4D-D3FA-4A1B-B37B-D285AD0D3380}" srcOrd="3" destOrd="0" parTransId="{0A714766-1734-476E-B9CF-57152339FABA}" sibTransId="{65252991-F3F0-4052-B59E-5E9091227501}"/>
    <dgm:cxn modelId="{4EB55123-A997-4D06-8EDC-1A4064AA36A4}" srcId="{A1E2F84B-C1C9-4EEA-94B8-BACB20848F05}" destId="{A014F553-CC78-4158-8A9A-1C2589FBC634}" srcOrd="6" destOrd="0" parTransId="{053C8E94-0528-467A-8942-9B749FBA9D23}" sibTransId="{970AD6FE-4967-4FAF-BF3B-F33EE560D93E}"/>
    <dgm:cxn modelId="{A8E76B19-7CAA-4F95-8A13-7048D53211BD}" type="presOf" srcId="{F33FF3EF-ECFC-4286-93D5-8CB6C4875287}" destId="{DC32BD41-C4E8-4AB0-B66A-C001F1BDEF2D}" srcOrd="0" destOrd="0" presId="urn:microsoft.com/office/officeart/2005/8/layout/vList2"/>
    <dgm:cxn modelId="{F33B5910-DF2C-410F-875E-0B80189DA8CE}" srcId="{A1E2F84B-C1C9-4EEA-94B8-BACB20848F05}" destId="{651D329D-D3FD-45EA-8FBC-C8167583BF1D}" srcOrd="8" destOrd="0" parTransId="{CE3AA168-E855-4858-BCE8-8469A42B8B57}" sibTransId="{9CD73894-8F6B-43B0-AC00-F0930FCEB364}"/>
    <dgm:cxn modelId="{D80DB851-13FC-4600-9882-F497C6D12489}" srcId="{A1E2F84B-C1C9-4EEA-94B8-BACB20848F05}" destId="{7480A681-C169-41E8-9C89-BBD7B8EEC982}" srcOrd="4" destOrd="0" parTransId="{2513C7D8-2101-456D-AD4A-5F18CD4908FF}" sibTransId="{4B420CF4-6BE1-42D4-8E2C-5097A9DF8D93}"/>
    <dgm:cxn modelId="{30309290-9061-443A-8169-341BB39C41F4}" srcId="{A1E2F84B-C1C9-4EEA-94B8-BACB20848F05}" destId="{C2E1CCAE-454A-4D7B-AAD6-D134F1E95794}" srcOrd="1" destOrd="0" parTransId="{0F1A1F3D-1542-400A-8342-57BAB9439CDD}" sibTransId="{99AF682D-4BCE-4C97-985E-622E93791DA3}"/>
    <dgm:cxn modelId="{FF0020E6-2194-43DF-A636-B7ED75D52AF8}" type="presOf" srcId="{651D329D-D3FD-45EA-8FBC-C8167583BF1D}" destId="{1541BB6B-7D1A-45A2-AA3C-2DFEA6D12525}" srcOrd="0" destOrd="0" presId="urn:microsoft.com/office/officeart/2005/8/layout/vList2"/>
    <dgm:cxn modelId="{D875F89C-7CC0-443D-994D-5892189E8160}" type="presOf" srcId="{C5167170-2832-41B2-9421-E815A23F46F7}" destId="{080FBBE4-6E57-4A20-9825-AAD398814E5C}" srcOrd="0" destOrd="0" presId="urn:microsoft.com/office/officeart/2005/8/layout/vList2"/>
    <dgm:cxn modelId="{FFD161F4-4033-4A3D-AB91-93453839C1AF}" type="presParOf" srcId="{150CBC46-882F-471F-A4FD-4F5942E89A05}" destId="{DC32BD41-C4E8-4AB0-B66A-C001F1BDEF2D}" srcOrd="0" destOrd="0" presId="urn:microsoft.com/office/officeart/2005/8/layout/vList2"/>
    <dgm:cxn modelId="{A023B14A-E346-4A30-AB0C-59B305ED3C8D}" type="presParOf" srcId="{150CBC46-882F-471F-A4FD-4F5942E89A05}" destId="{ECAAF15C-D7A2-4F10-91B1-3FD81B684E1C}" srcOrd="1" destOrd="0" presId="urn:microsoft.com/office/officeart/2005/8/layout/vList2"/>
    <dgm:cxn modelId="{7BE90307-C58E-4C61-A7C6-979BDCC77EEB}" type="presParOf" srcId="{150CBC46-882F-471F-A4FD-4F5942E89A05}" destId="{D5589820-2CC4-4AEA-B78E-F92DCDDD33CC}" srcOrd="2" destOrd="0" presId="urn:microsoft.com/office/officeart/2005/8/layout/vList2"/>
    <dgm:cxn modelId="{EEF40136-900D-4451-B741-2B47592EE994}" type="presParOf" srcId="{150CBC46-882F-471F-A4FD-4F5942E89A05}" destId="{63297196-39A1-4A9B-B6BC-0283E853023A}" srcOrd="3" destOrd="0" presId="urn:microsoft.com/office/officeart/2005/8/layout/vList2"/>
    <dgm:cxn modelId="{708E8FFF-031D-48CE-977D-0DB03BF71F27}" type="presParOf" srcId="{150CBC46-882F-471F-A4FD-4F5942E89A05}" destId="{D2D0FF66-B138-42E2-ADB2-A71037B1F0AC}" srcOrd="4" destOrd="0" presId="urn:microsoft.com/office/officeart/2005/8/layout/vList2"/>
    <dgm:cxn modelId="{77A3B935-2D96-49F9-8C85-EBA16D42FDA7}" type="presParOf" srcId="{150CBC46-882F-471F-A4FD-4F5942E89A05}" destId="{39894617-2E8C-4E46-A4E0-269192930306}" srcOrd="5" destOrd="0" presId="urn:microsoft.com/office/officeart/2005/8/layout/vList2"/>
    <dgm:cxn modelId="{D60B1AB4-C662-4E94-9BFF-03B537EB9A10}" type="presParOf" srcId="{150CBC46-882F-471F-A4FD-4F5942E89A05}" destId="{F7B41B3C-95DA-4A28-8C6F-A584A7EACFF2}" srcOrd="6" destOrd="0" presId="urn:microsoft.com/office/officeart/2005/8/layout/vList2"/>
    <dgm:cxn modelId="{72B5B083-479D-44CF-8589-E50AD30279CF}" type="presParOf" srcId="{150CBC46-882F-471F-A4FD-4F5942E89A05}" destId="{B1BCD88D-9F3E-4095-821C-E1D111F4C919}" srcOrd="7" destOrd="0" presId="urn:microsoft.com/office/officeart/2005/8/layout/vList2"/>
    <dgm:cxn modelId="{0E2CD0AC-9B36-48D2-BF13-48C4FC2A8B45}" type="presParOf" srcId="{150CBC46-882F-471F-A4FD-4F5942E89A05}" destId="{A44CC883-FA90-4F50-8EEB-65485CEBFE70}" srcOrd="8" destOrd="0" presId="urn:microsoft.com/office/officeart/2005/8/layout/vList2"/>
    <dgm:cxn modelId="{E9FC49FE-8524-4E05-BDCA-B773441C99F9}" type="presParOf" srcId="{150CBC46-882F-471F-A4FD-4F5942E89A05}" destId="{C40B34F8-373B-43BA-899C-F619B2E3CE25}" srcOrd="9" destOrd="0" presId="urn:microsoft.com/office/officeart/2005/8/layout/vList2"/>
    <dgm:cxn modelId="{6A30EAAE-0DD6-4011-A0D1-D03C9F681837}" type="presParOf" srcId="{150CBC46-882F-471F-A4FD-4F5942E89A05}" destId="{6B931464-509A-4E16-9E89-FDD79E7BAE36}" srcOrd="10" destOrd="0" presId="urn:microsoft.com/office/officeart/2005/8/layout/vList2"/>
    <dgm:cxn modelId="{052F08C8-B038-41D8-A620-AF5E66CF464A}" type="presParOf" srcId="{150CBC46-882F-471F-A4FD-4F5942E89A05}" destId="{1ACD8CDA-AEF5-41CE-8A84-3B7EB5B38F13}" srcOrd="11" destOrd="0" presId="urn:microsoft.com/office/officeart/2005/8/layout/vList2"/>
    <dgm:cxn modelId="{22271B3F-1114-40B8-8DF0-8AB92AB8DD92}" type="presParOf" srcId="{150CBC46-882F-471F-A4FD-4F5942E89A05}" destId="{B58C2C4E-7738-4D18-BFED-067FDC82327C}" srcOrd="12" destOrd="0" presId="urn:microsoft.com/office/officeart/2005/8/layout/vList2"/>
    <dgm:cxn modelId="{8DF9FB29-286F-437A-8122-E68F2BA9573F}" type="presParOf" srcId="{150CBC46-882F-471F-A4FD-4F5942E89A05}" destId="{8F104A1D-3D9A-4D76-A082-8AFD45EAA357}" srcOrd="13" destOrd="0" presId="urn:microsoft.com/office/officeart/2005/8/layout/vList2"/>
    <dgm:cxn modelId="{B3191B07-D494-4296-8022-C75D98996B61}" type="presParOf" srcId="{150CBC46-882F-471F-A4FD-4F5942E89A05}" destId="{080FBBE4-6E57-4A20-9825-AAD398814E5C}" srcOrd="14" destOrd="0" presId="urn:microsoft.com/office/officeart/2005/8/layout/vList2"/>
    <dgm:cxn modelId="{6007B610-0397-4001-BD13-4D633AF4B9C9}" type="presParOf" srcId="{150CBC46-882F-471F-A4FD-4F5942E89A05}" destId="{AEFEF1BB-34CB-488A-A066-C5CEBD488D40}" srcOrd="15" destOrd="0" presId="urn:microsoft.com/office/officeart/2005/8/layout/vList2"/>
    <dgm:cxn modelId="{4BFA71C3-7B78-46A4-9FF9-95BF74988D92}" type="presParOf" srcId="{150CBC46-882F-471F-A4FD-4F5942E89A05}" destId="{1541BB6B-7D1A-45A2-AA3C-2DFEA6D12525}" srcOrd="16" destOrd="0" presId="urn:microsoft.com/office/officeart/2005/8/layout/vList2"/>
    <dgm:cxn modelId="{D66C5B13-AB45-4E74-9F75-26003C576ED0}" type="presParOf" srcId="{150CBC46-882F-471F-A4FD-4F5942E89A05}" destId="{B78236D3-8760-43AE-8F78-CFB4F43CA3AE}" srcOrd="17" destOrd="0" presId="urn:microsoft.com/office/officeart/2005/8/layout/vList2"/>
    <dgm:cxn modelId="{FBB45562-21F0-4C0A-83B3-98845091BB16}" type="presParOf" srcId="{150CBC46-882F-471F-A4FD-4F5942E89A05}" destId="{B64262B4-6A6D-428F-80BB-DD023BD0408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E2F84B-C1C9-4EEA-94B8-BACB20848F0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DCD4696E-F1DB-4B7E-BE7E-1CECEF14B411}">
      <dgm:prSet custT="1"/>
      <dgm:spPr/>
      <dgm:t>
        <a:bodyPr/>
        <a:lstStyle/>
        <a:p>
          <a:r>
            <a:rPr lang="pt-PT" sz="2000" b="1" dirty="0" smtClean="0"/>
            <a:t>21 -</a:t>
          </a:r>
          <a:r>
            <a:rPr lang="pt-PT" sz="2000" b="1" u="none" dirty="0" smtClean="0"/>
            <a:t> bem-falante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Mantém o hífen com o advérbio bem, salvo raras excepções)</a:t>
          </a:r>
          <a:endParaRPr lang="pt-PT" sz="2000" b="0" dirty="0"/>
        </a:p>
      </dgm:t>
    </dgm:pt>
    <dgm:pt modelId="{F747E568-C3F6-4CFF-ABC7-56458B834F3E}" type="parTrans" cxnId="{C911A54D-075B-44AB-BDC4-C3FF0338E45D}">
      <dgm:prSet/>
      <dgm:spPr/>
      <dgm:t>
        <a:bodyPr/>
        <a:lstStyle/>
        <a:p>
          <a:endParaRPr lang="pt-PT"/>
        </a:p>
      </dgm:t>
    </dgm:pt>
    <dgm:pt modelId="{B6603958-DB36-4877-BB2B-F9B3B22098BC}" type="sibTrans" cxnId="{C911A54D-075B-44AB-BDC4-C3FF0338E45D}">
      <dgm:prSet/>
      <dgm:spPr/>
      <dgm:t>
        <a:bodyPr/>
        <a:lstStyle/>
        <a:p>
          <a:endParaRPr lang="pt-PT"/>
        </a:p>
      </dgm:t>
    </dgm:pt>
    <dgm:pt modelId="{0545B1E8-C6E2-4562-8D66-43707D9F5810}">
      <dgm:prSet custT="1"/>
      <dgm:spPr/>
      <dgm:t>
        <a:bodyPr/>
        <a:lstStyle/>
        <a:p>
          <a:r>
            <a:rPr lang="pt-PT" sz="2000" b="1" u="none" dirty="0" smtClean="0"/>
            <a:t>22 - santo</a:t>
          </a:r>
          <a:r>
            <a:rPr lang="pt-PT" sz="2000" u="none" dirty="0" smtClean="0"/>
            <a:t>  ou </a:t>
          </a:r>
          <a:r>
            <a:rPr lang="pt-PT" sz="2000" b="1" u="none" dirty="0" smtClean="0"/>
            <a:t>Santo</a:t>
          </a:r>
          <a:r>
            <a:rPr lang="pt-PT" sz="2000" dirty="0" smtClean="0"/>
            <a:t> (</a:t>
          </a:r>
          <a:r>
            <a:rPr lang="pt-PT" sz="2000" b="0" dirty="0" smtClean="0"/>
            <a:t>Nomes de santos – facultativo)</a:t>
          </a:r>
          <a:endParaRPr lang="pt-PT" sz="2000" b="0" dirty="0"/>
        </a:p>
      </dgm:t>
    </dgm:pt>
    <dgm:pt modelId="{E8518035-F4C0-4EF6-9A52-07A04DCA7466}" type="parTrans" cxnId="{63BEE7CA-42A0-45DA-AE05-3445AD3841F2}">
      <dgm:prSet/>
      <dgm:spPr/>
      <dgm:t>
        <a:bodyPr/>
        <a:lstStyle/>
        <a:p>
          <a:endParaRPr lang="pt-PT"/>
        </a:p>
      </dgm:t>
    </dgm:pt>
    <dgm:pt modelId="{CA4E206E-C33B-4946-8809-CC6DEC096041}" type="sibTrans" cxnId="{63BEE7CA-42A0-45DA-AE05-3445AD3841F2}">
      <dgm:prSet/>
      <dgm:spPr/>
      <dgm:t>
        <a:bodyPr/>
        <a:lstStyle/>
        <a:p>
          <a:endParaRPr lang="pt-PT"/>
        </a:p>
      </dgm:t>
    </dgm:pt>
    <dgm:pt modelId="{A130BE75-A3A7-436C-BFB8-440D61ABB8E7}">
      <dgm:prSet custT="1"/>
      <dgm:spPr/>
      <dgm:t>
        <a:bodyPr/>
        <a:lstStyle/>
        <a:p>
          <a:r>
            <a:rPr lang="pt-PT" sz="2000" b="1" u="none" dirty="0" smtClean="0"/>
            <a:t>23 - pôde </a:t>
          </a:r>
          <a:r>
            <a:rPr lang="pt-PT" sz="2000" dirty="0" smtClean="0"/>
            <a:t>(</a:t>
          </a:r>
          <a:r>
            <a:rPr lang="pt-PT" sz="2000" b="0" dirty="0" smtClean="0"/>
            <a:t>Verbo pôr – mantém acento)</a:t>
          </a:r>
          <a:endParaRPr lang="pt-PT" sz="2000" b="0" dirty="0"/>
        </a:p>
      </dgm:t>
    </dgm:pt>
    <dgm:pt modelId="{DD61DE0D-DB46-401F-B91B-CDB97296F870}" type="parTrans" cxnId="{A0824B32-2B29-4E26-A7F5-6938FF9C4526}">
      <dgm:prSet/>
      <dgm:spPr/>
      <dgm:t>
        <a:bodyPr/>
        <a:lstStyle/>
        <a:p>
          <a:endParaRPr lang="pt-PT"/>
        </a:p>
      </dgm:t>
    </dgm:pt>
    <dgm:pt modelId="{C78A5FDC-87CA-4F69-BDCB-D5863EEC18AC}" type="sibTrans" cxnId="{A0824B32-2B29-4E26-A7F5-6938FF9C4526}">
      <dgm:prSet/>
      <dgm:spPr/>
      <dgm:t>
        <a:bodyPr/>
        <a:lstStyle/>
        <a:p>
          <a:endParaRPr lang="pt-PT"/>
        </a:p>
      </dgm:t>
    </dgm:pt>
    <dgm:pt modelId="{D5CB4C9B-2CFB-46CB-BAC2-871B70C18C9E}">
      <dgm:prSet custT="1"/>
      <dgm:spPr/>
      <dgm:t>
        <a:bodyPr/>
        <a:lstStyle/>
        <a:p>
          <a:r>
            <a:rPr lang="pt-PT" sz="2000" b="1" u="none" dirty="0" smtClean="0"/>
            <a:t>24 - Corrupção </a:t>
          </a:r>
          <a:r>
            <a:rPr lang="pt-PT" sz="2000" b="0" u="none" dirty="0" smtClean="0"/>
            <a:t>(</a:t>
          </a:r>
          <a:r>
            <a:rPr lang="pt-PT" sz="2000" b="0" dirty="0" smtClean="0"/>
            <a:t>Consoante pronuncia-se) </a:t>
          </a:r>
          <a:endParaRPr lang="pt-PT" sz="2000" b="0" dirty="0"/>
        </a:p>
      </dgm:t>
    </dgm:pt>
    <dgm:pt modelId="{F70D1F88-FC0F-44CA-8CA1-54D9D303C650}" type="parTrans" cxnId="{CDAE1155-52B4-40BF-8AF9-814BFBC3A3C6}">
      <dgm:prSet/>
      <dgm:spPr/>
      <dgm:t>
        <a:bodyPr/>
        <a:lstStyle/>
        <a:p>
          <a:endParaRPr lang="pt-PT"/>
        </a:p>
      </dgm:t>
    </dgm:pt>
    <dgm:pt modelId="{C5B47F0C-BB36-441C-98C1-2B56CB10D327}" type="sibTrans" cxnId="{CDAE1155-52B4-40BF-8AF9-814BFBC3A3C6}">
      <dgm:prSet/>
      <dgm:spPr/>
      <dgm:t>
        <a:bodyPr/>
        <a:lstStyle/>
        <a:p>
          <a:endParaRPr lang="pt-PT"/>
        </a:p>
      </dgm:t>
    </dgm:pt>
    <dgm:pt modelId="{1A55745A-EA95-4C4A-B700-48AC8D1E91F2}">
      <dgm:prSet custT="1"/>
      <dgm:spPr/>
      <dgm:t>
        <a:bodyPr/>
        <a:lstStyle/>
        <a:p>
          <a:r>
            <a:rPr lang="pt-PT" sz="2000" b="1" u="none" dirty="0" smtClean="0"/>
            <a:t>25 - árvore-da-borracha</a:t>
          </a:r>
          <a:r>
            <a:rPr lang="pt-PT" sz="2000" dirty="0" smtClean="0"/>
            <a:t> (</a:t>
          </a:r>
          <a:r>
            <a:rPr lang="pt-PT" sz="2000" b="0" dirty="0" smtClean="0"/>
            <a:t>Botânica – mantém o hífen)</a:t>
          </a:r>
          <a:endParaRPr lang="pt-PT" sz="2000" b="0" dirty="0"/>
        </a:p>
      </dgm:t>
    </dgm:pt>
    <dgm:pt modelId="{5D1AE94B-C05A-4D70-8744-13CBADD8FFD7}" type="parTrans" cxnId="{999ED1B5-46A9-4F23-83AA-B99BDDE95FDD}">
      <dgm:prSet/>
      <dgm:spPr/>
      <dgm:t>
        <a:bodyPr/>
        <a:lstStyle/>
        <a:p>
          <a:endParaRPr lang="pt-PT"/>
        </a:p>
      </dgm:t>
    </dgm:pt>
    <dgm:pt modelId="{65D92E1D-5C0F-43DF-BDFD-9198D8D30EFC}" type="sibTrans" cxnId="{999ED1B5-46A9-4F23-83AA-B99BDDE95FDD}">
      <dgm:prSet/>
      <dgm:spPr/>
      <dgm:t>
        <a:bodyPr/>
        <a:lstStyle/>
        <a:p>
          <a:endParaRPr lang="pt-PT"/>
        </a:p>
      </dgm:t>
    </dgm:pt>
    <dgm:pt modelId="{D6E1674D-70B8-40BA-9C7C-8657A656EA87}">
      <dgm:prSet custT="1"/>
      <dgm:spPr/>
      <dgm:t>
        <a:bodyPr/>
        <a:lstStyle/>
        <a:p>
          <a:r>
            <a:rPr lang="pt-PT" sz="2000" b="1" u="none" dirty="0" smtClean="0"/>
            <a:t>26 - </a:t>
          </a:r>
          <a:r>
            <a:rPr lang="pt-PT" sz="2000" b="1" u="none" dirty="0" err="1" smtClean="0"/>
            <a:t>outono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Estação do ano – minúscula)</a:t>
          </a:r>
          <a:endParaRPr lang="pt-PT" sz="2000" b="0" dirty="0"/>
        </a:p>
      </dgm:t>
    </dgm:pt>
    <dgm:pt modelId="{92CFA5D1-080F-442D-8C61-D22E981237B2}" type="parTrans" cxnId="{9BB66CF7-21C4-4D35-8443-904C64214A8A}">
      <dgm:prSet/>
      <dgm:spPr/>
      <dgm:t>
        <a:bodyPr/>
        <a:lstStyle/>
        <a:p>
          <a:endParaRPr lang="pt-PT"/>
        </a:p>
      </dgm:t>
    </dgm:pt>
    <dgm:pt modelId="{79055CEC-CAD6-428D-A09C-673BFA28142E}" type="sibTrans" cxnId="{9BB66CF7-21C4-4D35-8443-904C64214A8A}">
      <dgm:prSet/>
      <dgm:spPr/>
      <dgm:t>
        <a:bodyPr/>
        <a:lstStyle/>
        <a:p>
          <a:endParaRPr lang="pt-PT"/>
        </a:p>
      </dgm:t>
    </dgm:pt>
    <dgm:pt modelId="{F88943D6-401E-405A-9C0D-2236ECFBA793}">
      <dgm:prSet custT="1"/>
      <dgm:spPr/>
      <dgm:t>
        <a:bodyPr/>
        <a:lstStyle/>
        <a:p>
          <a:r>
            <a:rPr lang="pt-PT" sz="2000" b="1" u="none" dirty="0" smtClean="0"/>
            <a:t>27 - bacharel </a:t>
          </a:r>
          <a:r>
            <a:rPr lang="pt-PT" sz="2000" u="none" dirty="0" smtClean="0"/>
            <a:t>ou </a:t>
          </a:r>
          <a:r>
            <a:rPr lang="pt-PT" sz="2000" b="1" u="none" dirty="0" smtClean="0"/>
            <a:t>Bacharel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Formas de tratamento – facultativo)</a:t>
          </a:r>
          <a:endParaRPr lang="pt-PT" sz="2000" b="0" dirty="0"/>
        </a:p>
      </dgm:t>
    </dgm:pt>
    <dgm:pt modelId="{A1A49025-14C7-42B2-9A2B-FF70721CF5F9}" type="parTrans" cxnId="{33934533-C7A6-43FB-8D5F-A90097844008}">
      <dgm:prSet/>
      <dgm:spPr/>
      <dgm:t>
        <a:bodyPr/>
        <a:lstStyle/>
        <a:p>
          <a:endParaRPr lang="pt-PT"/>
        </a:p>
      </dgm:t>
    </dgm:pt>
    <dgm:pt modelId="{AD7771F8-C24B-4223-8EFA-66E9A1BB003D}" type="sibTrans" cxnId="{33934533-C7A6-43FB-8D5F-A90097844008}">
      <dgm:prSet/>
      <dgm:spPr/>
      <dgm:t>
        <a:bodyPr/>
        <a:lstStyle/>
        <a:p>
          <a:endParaRPr lang="pt-PT"/>
        </a:p>
      </dgm:t>
    </dgm:pt>
    <dgm:pt modelId="{892CEA29-2990-4ADC-A162-047959A200E0}">
      <dgm:prSet custT="1"/>
      <dgm:spPr/>
      <dgm:t>
        <a:bodyPr/>
        <a:lstStyle/>
        <a:p>
          <a:r>
            <a:rPr lang="pt-PT" sz="2000" b="1" u="none" dirty="0" smtClean="0"/>
            <a:t>28 - beato</a:t>
          </a:r>
          <a:r>
            <a:rPr lang="pt-PT" sz="2000" u="none" dirty="0" smtClean="0"/>
            <a:t> ou </a:t>
          </a:r>
          <a:r>
            <a:rPr lang="pt-PT" sz="2000" b="1" u="none" dirty="0" smtClean="0"/>
            <a:t>Beato</a:t>
          </a:r>
          <a:r>
            <a:rPr lang="pt-PT" sz="2000" u="none" dirty="0" smtClean="0"/>
            <a:t> (</a:t>
          </a:r>
          <a:r>
            <a:rPr lang="pt-PT" sz="2000" b="0" dirty="0" smtClean="0"/>
            <a:t>Nomes de santos – facultativo)</a:t>
          </a:r>
          <a:endParaRPr lang="pt-PT" sz="2000" b="0" dirty="0"/>
        </a:p>
      </dgm:t>
    </dgm:pt>
    <dgm:pt modelId="{26464801-8DEF-4FB2-B26C-DB5B1D051A95}" type="parTrans" cxnId="{4270E336-B127-44D2-9C77-C188A00F60F1}">
      <dgm:prSet/>
      <dgm:spPr/>
      <dgm:t>
        <a:bodyPr/>
        <a:lstStyle/>
        <a:p>
          <a:endParaRPr lang="pt-PT"/>
        </a:p>
      </dgm:t>
    </dgm:pt>
    <dgm:pt modelId="{48BE259B-30DB-45E6-B322-9B30FAE50A26}" type="sibTrans" cxnId="{4270E336-B127-44D2-9C77-C188A00F60F1}">
      <dgm:prSet/>
      <dgm:spPr/>
      <dgm:t>
        <a:bodyPr/>
        <a:lstStyle/>
        <a:p>
          <a:endParaRPr lang="pt-PT"/>
        </a:p>
      </dgm:t>
    </dgm:pt>
    <dgm:pt modelId="{13B396FB-94C6-4E97-B5B4-607F86313189}">
      <dgm:prSet custT="1"/>
      <dgm:spPr/>
      <dgm:t>
        <a:bodyPr/>
        <a:lstStyle/>
        <a:p>
          <a:r>
            <a:rPr lang="pt-PT" sz="2000" b="1" u="none" dirty="0" smtClean="0"/>
            <a:t>29 - </a:t>
          </a:r>
          <a:r>
            <a:rPr lang="pt-PT" sz="2000" b="1" i="1" u="none" dirty="0" smtClean="0"/>
            <a:t>A cidade e as serras</a:t>
          </a:r>
          <a:r>
            <a:rPr lang="pt-PT" sz="2000" b="1" u="none" dirty="0" smtClean="0"/>
            <a:t> </a:t>
          </a:r>
          <a:r>
            <a:rPr lang="pt-PT" sz="2000" b="0" u="none" dirty="0" smtClean="0"/>
            <a:t>ou</a:t>
          </a:r>
          <a:r>
            <a:rPr lang="pt-PT" sz="2000" b="1" u="none" dirty="0" smtClean="0"/>
            <a:t> </a:t>
          </a:r>
          <a:r>
            <a:rPr lang="pt-PT" sz="2000" b="1" i="1" u="none" dirty="0" smtClean="0"/>
            <a:t>A Cidade e as Serras</a:t>
          </a:r>
          <a:r>
            <a:rPr lang="pt-PT" sz="2000" dirty="0" smtClean="0"/>
            <a:t> (</a:t>
          </a:r>
          <a:r>
            <a:rPr lang="pt-PT" sz="2000" b="0" dirty="0" smtClean="0"/>
            <a:t>Títulos de livros – facultativo)</a:t>
          </a:r>
          <a:endParaRPr lang="pt-PT" sz="2000" b="0" dirty="0"/>
        </a:p>
      </dgm:t>
    </dgm:pt>
    <dgm:pt modelId="{FD7FA50F-8B66-4994-9A6F-9A429FECA664}" type="parTrans" cxnId="{2583DDDB-39F4-47C6-AF4F-1A3287B35A96}">
      <dgm:prSet/>
      <dgm:spPr/>
      <dgm:t>
        <a:bodyPr/>
        <a:lstStyle/>
        <a:p>
          <a:endParaRPr lang="pt-PT"/>
        </a:p>
      </dgm:t>
    </dgm:pt>
    <dgm:pt modelId="{C254CA4C-D1DF-4D77-B7D1-A6B1ECB8DDD5}" type="sibTrans" cxnId="{2583DDDB-39F4-47C6-AF4F-1A3287B35A96}">
      <dgm:prSet/>
      <dgm:spPr/>
      <dgm:t>
        <a:bodyPr/>
        <a:lstStyle/>
        <a:p>
          <a:endParaRPr lang="pt-PT"/>
        </a:p>
      </dgm:t>
    </dgm:pt>
    <dgm:pt modelId="{991563E1-2755-43EA-93C9-5130B9C35760}">
      <dgm:prSet custT="1"/>
      <dgm:spPr/>
      <dgm:t>
        <a:bodyPr/>
        <a:lstStyle/>
        <a:p>
          <a:r>
            <a:rPr lang="pt-PT" sz="1800" b="1" u="none" dirty="0" smtClean="0"/>
            <a:t>30 - </a:t>
          </a:r>
          <a:r>
            <a:rPr lang="pt-PT" sz="1800" b="1" u="none" dirty="0" err="1" smtClean="0"/>
            <a:t>autoimune</a:t>
          </a:r>
          <a:r>
            <a:rPr lang="pt-PT" sz="1800" u="none" dirty="0" smtClean="0"/>
            <a:t> </a:t>
          </a:r>
          <a:r>
            <a:rPr lang="pt-PT" sz="1600" dirty="0" smtClean="0"/>
            <a:t>(</a:t>
          </a:r>
          <a:r>
            <a:rPr lang="pt-PT" sz="1600" b="0" dirty="0" smtClean="0"/>
            <a:t>Elimina-se o hífen – prefixo terminado em vogal e elemento seguinte em vogal diferente)</a:t>
          </a:r>
          <a:endParaRPr lang="pt-PT" sz="1600" b="0" dirty="0"/>
        </a:p>
      </dgm:t>
    </dgm:pt>
    <dgm:pt modelId="{4F3D07D6-74CE-4E3B-817D-9E7B7399415A}" type="parTrans" cxnId="{D54A7E7F-5869-4293-8B85-022AAB544D7B}">
      <dgm:prSet/>
      <dgm:spPr/>
      <dgm:t>
        <a:bodyPr/>
        <a:lstStyle/>
        <a:p>
          <a:endParaRPr lang="pt-PT"/>
        </a:p>
      </dgm:t>
    </dgm:pt>
    <dgm:pt modelId="{78EC5046-7999-4CB7-864D-0DADD4AC5D59}" type="sibTrans" cxnId="{D54A7E7F-5869-4293-8B85-022AAB544D7B}">
      <dgm:prSet/>
      <dgm:spPr/>
      <dgm:t>
        <a:bodyPr/>
        <a:lstStyle/>
        <a:p>
          <a:endParaRPr lang="pt-PT"/>
        </a:p>
      </dgm:t>
    </dgm:pt>
    <dgm:pt modelId="{150CBC46-882F-471F-A4FD-4F5942E89A05}" type="pres">
      <dgm:prSet presAssocID="{A1E2F84B-C1C9-4EEA-94B8-BACB20848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5C4D17D-CE9C-4DCB-97DB-B59441880316}" type="pres">
      <dgm:prSet presAssocID="{DCD4696E-F1DB-4B7E-BE7E-1CECEF14B411}" presName="parentText" presStyleLbl="node1" presStyleIdx="0" presStyleCnt="10" custScaleY="14690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F73307F-9B07-40AC-B0F1-52945CC8B7C5}" type="pres">
      <dgm:prSet presAssocID="{B6603958-DB36-4877-BB2B-F9B3B22098BC}" presName="spacer" presStyleCnt="0"/>
      <dgm:spPr/>
    </dgm:pt>
    <dgm:pt modelId="{B108710F-CA6A-4C6C-B261-F658868DFEF5}" type="pres">
      <dgm:prSet presAssocID="{0545B1E8-C6E2-4562-8D66-43707D9F5810}" presName="parentText" presStyleLbl="node1" presStyleIdx="1" presStyleCnt="10" custScaleY="14252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5166638-A2E7-41D6-ADFA-E60685118E2E}" type="pres">
      <dgm:prSet presAssocID="{CA4E206E-C33B-4946-8809-CC6DEC096041}" presName="spacer" presStyleCnt="0"/>
      <dgm:spPr/>
    </dgm:pt>
    <dgm:pt modelId="{B1C17EBF-82F4-41EB-8684-50531B983236}" type="pres">
      <dgm:prSet presAssocID="{A130BE75-A3A7-436C-BFB8-440D61ABB8E7}" presName="parentText" presStyleLbl="node1" presStyleIdx="2" presStyleCnt="10" custScaleY="12985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E2F3E6A-E940-4248-8D49-C9C8DB303EEE}" type="pres">
      <dgm:prSet presAssocID="{C78A5FDC-87CA-4F69-BDCB-D5863EEC18AC}" presName="spacer" presStyleCnt="0"/>
      <dgm:spPr/>
    </dgm:pt>
    <dgm:pt modelId="{68E46293-51A1-4096-9998-2BB6D271F6E7}" type="pres">
      <dgm:prSet presAssocID="{D5CB4C9B-2CFB-46CB-BAC2-871B70C18C9E}" presName="parentText" presStyleLbl="node1" presStyleIdx="3" presStyleCnt="10" custScaleY="15932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0D9F4B2-3C2A-4362-B822-811E68E3414B}" type="pres">
      <dgm:prSet presAssocID="{C5B47F0C-BB36-441C-98C1-2B56CB10D327}" presName="spacer" presStyleCnt="0"/>
      <dgm:spPr/>
    </dgm:pt>
    <dgm:pt modelId="{3E3F363A-022D-4FFE-87E4-393C25D846A4}" type="pres">
      <dgm:prSet presAssocID="{1A55745A-EA95-4C4A-B700-48AC8D1E91F2}" presName="parentText" presStyleLbl="node1" presStyleIdx="4" presStyleCnt="10" custScaleY="12814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E44D16-B165-4A88-AF68-BB5AF5C6D7CF}" type="pres">
      <dgm:prSet presAssocID="{65D92E1D-5C0F-43DF-BDFD-9198D8D30EFC}" presName="spacer" presStyleCnt="0"/>
      <dgm:spPr/>
    </dgm:pt>
    <dgm:pt modelId="{914FCC56-95D5-4444-8143-A23FBE07BA6C}" type="pres">
      <dgm:prSet presAssocID="{D6E1674D-70B8-40BA-9C7C-8657A656EA87}" presName="parentText" presStyleLbl="node1" presStyleIdx="5" presStyleCnt="10" custScaleY="8331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C8667BD-78F3-4F7D-9137-C1437E3DDAB1}" type="pres">
      <dgm:prSet presAssocID="{79055CEC-CAD6-428D-A09C-673BFA28142E}" presName="spacer" presStyleCnt="0"/>
      <dgm:spPr/>
    </dgm:pt>
    <dgm:pt modelId="{734A12B1-454E-4749-A9B3-E062F6B6270F}" type="pres">
      <dgm:prSet presAssocID="{F88943D6-401E-405A-9C0D-2236ECFBA793}" presName="parentText" presStyleLbl="node1" presStyleIdx="6" presStyleCnt="10" custScaleY="8997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D7FB375-EEB5-4965-ABA9-22CDE771B907}" type="pres">
      <dgm:prSet presAssocID="{AD7771F8-C24B-4223-8EFA-66E9A1BB003D}" presName="spacer" presStyleCnt="0"/>
      <dgm:spPr/>
    </dgm:pt>
    <dgm:pt modelId="{49CAC6D3-6C79-4396-92DA-C35F4CD9F21C}" type="pres">
      <dgm:prSet presAssocID="{892CEA29-2990-4ADC-A162-047959A200E0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22A44BC-DD14-471A-8EF0-A41C95464BA6}" type="pres">
      <dgm:prSet presAssocID="{48BE259B-30DB-45E6-B322-9B30FAE50A26}" presName="spacer" presStyleCnt="0"/>
      <dgm:spPr/>
    </dgm:pt>
    <dgm:pt modelId="{D9296593-3CDE-4EA8-8C76-D9085CB424AE}" type="pres">
      <dgm:prSet presAssocID="{13B396FB-94C6-4E97-B5B4-607F86313189}" presName="parentText" presStyleLbl="node1" presStyleIdx="8" presStyleCnt="10" custScaleY="10746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0CEFD1-22D8-4132-BA3B-E7B888BEA87C}" type="pres">
      <dgm:prSet presAssocID="{C254CA4C-D1DF-4D77-B7D1-A6B1ECB8DDD5}" presName="spacer" presStyleCnt="0"/>
      <dgm:spPr/>
    </dgm:pt>
    <dgm:pt modelId="{A2A4F402-9EEC-43DD-A321-27383E485A94}" type="pres">
      <dgm:prSet presAssocID="{991563E1-2755-43EA-93C9-5130B9C35760}" presName="parentText" presStyleLbl="node1" presStyleIdx="9" presStyleCnt="10" custFlipVert="0" custScaleY="14296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7A8374F-A0F0-4EBC-A7E5-60204218B1C6}" type="presOf" srcId="{1A55745A-EA95-4C4A-B700-48AC8D1E91F2}" destId="{3E3F363A-022D-4FFE-87E4-393C25D846A4}" srcOrd="0" destOrd="0" presId="urn:microsoft.com/office/officeart/2005/8/layout/vList2"/>
    <dgm:cxn modelId="{188E452A-6DD8-4F45-BB0F-ADE58EED4142}" type="presOf" srcId="{0545B1E8-C6E2-4562-8D66-43707D9F5810}" destId="{B108710F-CA6A-4C6C-B261-F658868DFEF5}" srcOrd="0" destOrd="0" presId="urn:microsoft.com/office/officeart/2005/8/layout/vList2"/>
    <dgm:cxn modelId="{33934533-C7A6-43FB-8D5F-A90097844008}" srcId="{A1E2F84B-C1C9-4EEA-94B8-BACB20848F05}" destId="{F88943D6-401E-405A-9C0D-2236ECFBA793}" srcOrd="6" destOrd="0" parTransId="{A1A49025-14C7-42B2-9A2B-FF70721CF5F9}" sibTransId="{AD7771F8-C24B-4223-8EFA-66E9A1BB003D}"/>
    <dgm:cxn modelId="{5F569BBF-FA6F-47A7-972F-D06CEFACB052}" type="presOf" srcId="{A1E2F84B-C1C9-4EEA-94B8-BACB20848F05}" destId="{150CBC46-882F-471F-A4FD-4F5942E89A05}" srcOrd="0" destOrd="0" presId="urn:microsoft.com/office/officeart/2005/8/layout/vList2"/>
    <dgm:cxn modelId="{9274862E-A992-46F6-ADE3-82DBB558DD5F}" type="presOf" srcId="{A130BE75-A3A7-436C-BFB8-440D61ABB8E7}" destId="{B1C17EBF-82F4-41EB-8684-50531B983236}" srcOrd="0" destOrd="0" presId="urn:microsoft.com/office/officeart/2005/8/layout/vList2"/>
    <dgm:cxn modelId="{4270E336-B127-44D2-9C77-C188A00F60F1}" srcId="{A1E2F84B-C1C9-4EEA-94B8-BACB20848F05}" destId="{892CEA29-2990-4ADC-A162-047959A200E0}" srcOrd="7" destOrd="0" parTransId="{26464801-8DEF-4FB2-B26C-DB5B1D051A95}" sibTransId="{48BE259B-30DB-45E6-B322-9B30FAE50A26}"/>
    <dgm:cxn modelId="{6EA34827-92DA-4BBE-BA53-165CDE682828}" type="presOf" srcId="{D6E1674D-70B8-40BA-9C7C-8657A656EA87}" destId="{914FCC56-95D5-4444-8143-A23FBE07BA6C}" srcOrd="0" destOrd="0" presId="urn:microsoft.com/office/officeart/2005/8/layout/vList2"/>
    <dgm:cxn modelId="{DD591EA3-1845-4D00-80B8-F0560F684778}" type="presOf" srcId="{991563E1-2755-43EA-93C9-5130B9C35760}" destId="{A2A4F402-9EEC-43DD-A321-27383E485A94}" srcOrd="0" destOrd="0" presId="urn:microsoft.com/office/officeart/2005/8/layout/vList2"/>
    <dgm:cxn modelId="{CDAE1155-52B4-40BF-8AF9-814BFBC3A3C6}" srcId="{A1E2F84B-C1C9-4EEA-94B8-BACB20848F05}" destId="{D5CB4C9B-2CFB-46CB-BAC2-871B70C18C9E}" srcOrd="3" destOrd="0" parTransId="{F70D1F88-FC0F-44CA-8CA1-54D9D303C650}" sibTransId="{C5B47F0C-BB36-441C-98C1-2B56CB10D327}"/>
    <dgm:cxn modelId="{A6674301-3E2D-49E0-9538-215F0DA7DC94}" type="presOf" srcId="{13B396FB-94C6-4E97-B5B4-607F86313189}" destId="{D9296593-3CDE-4EA8-8C76-D9085CB424AE}" srcOrd="0" destOrd="0" presId="urn:microsoft.com/office/officeart/2005/8/layout/vList2"/>
    <dgm:cxn modelId="{98B5FEF4-D552-4CC5-90A4-0349FAE6B3D0}" type="presOf" srcId="{DCD4696E-F1DB-4B7E-BE7E-1CECEF14B411}" destId="{C5C4D17D-CE9C-4DCB-97DB-B59441880316}" srcOrd="0" destOrd="0" presId="urn:microsoft.com/office/officeart/2005/8/layout/vList2"/>
    <dgm:cxn modelId="{A0824B32-2B29-4E26-A7F5-6938FF9C4526}" srcId="{A1E2F84B-C1C9-4EEA-94B8-BACB20848F05}" destId="{A130BE75-A3A7-436C-BFB8-440D61ABB8E7}" srcOrd="2" destOrd="0" parTransId="{DD61DE0D-DB46-401F-B91B-CDB97296F870}" sibTransId="{C78A5FDC-87CA-4F69-BDCB-D5863EEC18AC}"/>
    <dgm:cxn modelId="{63BEE7CA-42A0-45DA-AE05-3445AD3841F2}" srcId="{A1E2F84B-C1C9-4EEA-94B8-BACB20848F05}" destId="{0545B1E8-C6E2-4562-8D66-43707D9F5810}" srcOrd="1" destOrd="0" parTransId="{E8518035-F4C0-4EF6-9A52-07A04DCA7466}" sibTransId="{CA4E206E-C33B-4946-8809-CC6DEC096041}"/>
    <dgm:cxn modelId="{9BB66CF7-21C4-4D35-8443-904C64214A8A}" srcId="{A1E2F84B-C1C9-4EEA-94B8-BACB20848F05}" destId="{D6E1674D-70B8-40BA-9C7C-8657A656EA87}" srcOrd="5" destOrd="0" parTransId="{92CFA5D1-080F-442D-8C61-D22E981237B2}" sibTransId="{79055CEC-CAD6-428D-A09C-673BFA28142E}"/>
    <dgm:cxn modelId="{2583DDDB-39F4-47C6-AF4F-1A3287B35A96}" srcId="{A1E2F84B-C1C9-4EEA-94B8-BACB20848F05}" destId="{13B396FB-94C6-4E97-B5B4-607F86313189}" srcOrd="8" destOrd="0" parTransId="{FD7FA50F-8B66-4994-9A6F-9A429FECA664}" sibTransId="{C254CA4C-D1DF-4D77-B7D1-A6B1ECB8DDD5}"/>
    <dgm:cxn modelId="{651D6710-46C9-48C1-805C-34E34DC181FB}" type="presOf" srcId="{D5CB4C9B-2CFB-46CB-BAC2-871B70C18C9E}" destId="{68E46293-51A1-4096-9998-2BB6D271F6E7}" srcOrd="0" destOrd="0" presId="urn:microsoft.com/office/officeart/2005/8/layout/vList2"/>
    <dgm:cxn modelId="{C911A54D-075B-44AB-BDC4-C3FF0338E45D}" srcId="{A1E2F84B-C1C9-4EEA-94B8-BACB20848F05}" destId="{DCD4696E-F1DB-4B7E-BE7E-1CECEF14B411}" srcOrd="0" destOrd="0" parTransId="{F747E568-C3F6-4CFF-ABC7-56458B834F3E}" sibTransId="{B6603958-DB36-4877-BB2B-F9B3B22098BC}"/>
    <dgm:cxn modelId="{4B6D683C-01F5-463E-BBFA-93F5DCB04320}" type="presOf" srcId="{F88943D6-401E-405A-9C0D-2236ECFBA793}" destId="{734A12B1-454E-4749-A9B3-E062F6B6270F}" srcOrd="0" destOrd="0" presId="urn:microsoft.com/office/officeart/2005/8/layout/vList2"/>
    <dgm:cxn modelId="{1747DF49-D830-4627-9C5C-08558E2F3DC9}" type="presOf" srcId="{892CEA29-2990-4ADC-A162-047959A200E0}" destId="{49CAC6D3-6C79-4396-92DA-C35F4CD9F21C}" srcOrd="0" destOrd="0" presId="urn:microsoft.com/office/officeart/2005/8/layout/vList2"/>
    <dgm:cxn modelId="{999ED1B5-46A9-4F23-83AA-B99BDDE95FDD}" srcId="{A1E2F84B-C1C9-4EEA-94B8-BACB20848F05}" destId="{1A55745A-EA95-4C4A-B700-48AC8D1E91F2}" srcOrd="4" destOrd="0" parTransId="{5D1AE94B-C05A-4D70-8744-13CBADD8FFD7}" sibTransId="{65D92E1D-5C0F-43DF-BDFD-9198D8D30EFC}"/>
    <dgm:cxn modelId="{D54A7E7F-5869-4293-8B85-022AAB544D7B}" srcId="{A1E2F84B-C1C9-4EEA-94B8-BACB20848F05}" destId="{991563E1-2755-43EA-93C9-5130B9C35760}" srcOrd="9" destOrd="0" parTransId="{4F3D07D6-74CE-4E3B-817D-9E7B7399415A}" sibTransId="{78EC5046-7999-4CB7-864D-0DADD4AC5D59}"/>
    <dgm:cxn modelId="{D9A3B414-2FE9-48FE-A7D0-008316E9AAAD}" type="presParOf" srcId="{150CBC46-882F-471F-A4FD-4F5942E89A05}" destId="{C5C4D17D-CE9C-4DCB-97DB-B59441880316}" srcOrd="0" destOrd="0" presId="urn:microsoft.com/office/officeart/2005/8/layout/vList2"/>
    <dgm:cxn modelId="{F1F249BD-C5C8-4A6F-AB8C-F6DCF85D070B}" type="presParOf" srcId="{150CBC46-882F-471F-A4FD-4F5942E89A05}" destId="{1F73307F-9B07-40AC-B0F1-52945CC8B7C5}" srcOrd="1" destOrd="0" presId="urn:microsoft.com/office/officeart/2005/8/layout/vList2"/>
    <dgm:cxn modelId="{81C0158D-C12B-4CFF-B8E5-79808E371B86}" type="presParOf" srcId="{150CBC46-882F-471F-A4FD-4F5942E89A05}" destId="{B108710F-CA6A-4C6C-B261-F658868DFEF5}" srcOrd="2" destOrd="0" presId="urn:microsoft.com/office/officeart/2005/8/layout/vList2"/>
    <dgm:cxn modelId="{859D325F-9794-4A15-A82A-96D37A55A4AA}" type="presParOf" srcId="{150CBC46-882F-471F-A4FD-4F5942E89A05}" destId="{75166638-A2E7-41D6-ADFA-E60685118E2E}" srcOrd="3" destOrd="0" presId="urn:microsoft.com/office/officeart/2005/8/layout/vList2"/>
    <dgm:cxn modelId="{83372893-A8C7-402D-902A-0DF546EB11EF}" type="presParOf" srcId="{150CBC46-882F-471F-A4FD-4F5942E89A05}" destId="{B1C17EBF-82F4-41EB-8684-50531B983236}" srcOrd="4" destOrd="0" presId="urn:microsoft.com/office/officeart/2005/8/layout/vList2"/>
    <dgm:cxn modelId="{4171249D-31B1-4257-A860-F433663EFA0F}" type="presParOf" srcId="{150CBC46-882F-471F-A4FD-4F5942E89A05}" destId="{3E2F3E6A-E940-4248-8D49-C9C8DB303EEE}" srcOrd="5" destOrd="0" presId="urn:microsoft.com/office/officeart/2005/8/layout/vList2"/>
    <dgm:cxn modelId="{343C004A-4848-4DC7-9DEE-4A7CB6B8E284}" type="presParOf" srcId="{150CBC46-882F-471F-A4FD-4F5942E89A05}" destId="{68E46293-51A1-4096-9998-2BB6D271F6E7}" srcOrd="6" destOrd="0" presId="urn:microsoft.com/office/officeart/2005/8/layout/vList2"/>
    <dgm:cxn modelId="{F5AE2AD9-403D-4AE9-8B6B-5FD391DE2087}" type="presParOf" srcId="{150CBC46-882F-471F-A4FD-4F5942E89A05}" destId="{B0D9F4B2-3C2A-4362-B822-811E68E3414B}" srcOrd="7" destOrd="0" presId="urn:microsoft.com/office/officeart/2005/8/layout/vList2"/>
    <dgm:cxn modelId="{F2D4D235-6AA2-49C6-9AC2-F5E3D85C5FB3}" type="presParOf" srcId="{150CBC46-882F-471F-A4FD-4F5942E89A05}" destId="{3E3F363A-022D-4FFE-87E4-393C25D846A4}" srcOrd="8" destOrd="0" presId="urn:microsoft.com/office/officeart/2005/8/layout/vList2"/>
    <dgm:cxn modelId="{532C9D94-20D8-4C39-BB2A-0FA675B46AFE}" type="presParOf" srcId="{150CBC46-882F-471F-A4FD-4F5942E89A05}" destId="{C1E44D16-B165-4A88-AF68-BB5AF5C6D7CF}" srcOrd="9" destOrd="0" presId="urn:microsoft.com/office/officeart/2005/8/layout/vList2"/>
    <dgm:cxn modelId="{7273C3A5-316B-4ADF-81E6-CCD7643311DE}" type="presParOf" srcId="{150CBC46-882F-471F-A4FD-4F5942E89A05}" destId="{914FCC56-95D5-4444-8143-A23FBE07BA6C}" srcOrd="10" destOrd="0" presId="urn:microsoft.com/office/officeart/2005/8/layout/vList2"/>
    <dgm:cxn modelId="{41DC0A64-0138-47E6-B0C6-CB9402B63F14}" type="presParOf" srcId="{150CBC46-882F-471F-A4FD-4F5942E89A05}" destId="{2C8667BD-78F3-4F7D-9137-C1437E3DDAB1}" srcOrd="11" destOrd="0" presId="urn:microsoft.com/office/officeart/2005/8/layout/vList2"/>
    <dgm:cxn modelId="{23D77AD5-913A-45A2-A109-43410EB9C049}" type="presParOf" srcId="{150CBC46-882F-471F-A4FD-4F5942E89A05}" destId="{734A12B1-454E-4749-A9B3-E062F6B6270F}" srcOrd="12" destOrd="0" presId="urn:microsoft.com/office/officeart/2005/8/layout/vList2"/>
    <dgm:cxn modelId="{1DBA6D52-5941-48DE-A3C6-81E315FAEF7C}" type="presParOf" srcId="{150CBC46-882F-471F-A4FD-4F5942E89A05}" destId="{CD7FB375-EEB5-4965-ABA9-22CDE771B907}" srcOrd="13" destOrd="0" presId="urn:microsoft.com/office/officeart/2005/8/layout/vList2"/>
    <dgm:cxn modelId="{B20F4B5A-C068-4ED3-B80C-BDAD31FF8FF3}" type="presParOf" srcId="{150CBC46-882F-471F-A4FD-4F5942E89A05}" destId="{49CAC6D3-6C79-4396-92DA-C35F4CD9F21C}" srcOrd="14" destOrd="0" presId="urn:microsoft.com/office/officeart/2005/8/layout/vList2"/>
    <dgm:cxn modelId="{6AD10F97-9EA4-4466-AB7C-8C779764D6DF}" type="presParOf" srcId="{150CBC46-882F-471F-A4FD-4F5942E89A05}" destId="{E22A44BC-DD14-471A-8EF0-A41C95464BA6}" srcOrd="15" destOrd="0" presId="urn:microsoft.com/office/officeart/2005/8/layout/vList2"/>
    <dgm:cxn modelId="{8F37C7B9-5C27-4520-B3AE-2F8F0DEF5F0E}" type="presParOf" srcId="{150CBC46-882F-471F-A4FD-4F5942E89A05}" destId="{D9296593-3CDE-4EA8-8C76-D9085CB424AE}" srcOrd="16" destOrd="0" presId="urn:microsoft.com/office/officeart/2005/8/layout/vList2"/>
    <dgm:cxn modelId="{59F51A12-F350-4779-9288-0D0DD4F6FCEF}" type="presParOf" srcId="{150CBC46-882F-471F-A4FD-4F5942E89A05}" destId="{FD0CEFD1-22D8-4132-BA3B-E7B888BEA87C}" srcOrd="17" destOrd="0" presId="urn:microsoft.com/office/officeart/2005/8/layout/vList2"/>
    <dgm:cxn modelId="{F8643E67-CF69-47A6-B5DE-07EFEE48FB9D}" type="presParOf" srcId="{150CBC46-882F-471F-A4FD-4F5942E89A05}" destId="{A2A4F402-9EEC-43DD-A321-27383E485A94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2F84B-C1C9-4EEA-94B8-BACB20848F0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17B215BA-4E1F-41CC-AC91-F4F6B295367F}">
      <dgm:prSet custT="1"/>
      <dgm:spPr/>
      <dgm:t>
        <a:bodyPr/>
        <a:lstStyle/>
        <a:p>
          <a:r>
            <a:rPr lang="pt-PT" sz="2000" b="1" dirty="0" smtClean="0"/>
            <a:t>31 – </a:t>
          </a:r>
          <a:r>
            <a:rPr lang="pt-PT" sz="2000" b="1" u="none" dirty="0" err="1" smtClean="0"/>
            <a:t>ultrassom</a:t>
          </a:r>
          <a:r>
            <a:rPr lang="pt-PT" sz="2000" b="1" u="none" dirty="0" smtClean="0"/>
            <a:t> </a:t>
          </a:r>
          <a:r>
            <a:rPr lang="pt-PT" sz="2000" b="0" u="none" dirty="0" smtClean="0"/>
            <a:t>(Prefixo</a:t>
          </a:r>
          <a:r>
            <a:rPr lang="pt-PT" sz="2000" b="0" dirty="0" smtClean="0"/>
            <a:t> termina em vogal e o elemento seguinte começa por s – dobra a consoante e perde o hífen)</a:t>
          </a:r>
          <a:endParaRPr lang="pt-PT" sz="2000" b="0" dirty="0"/>
        </a:p>
      </dgm:t>
    </dgm:pt>
    <dgm:pt modelId="{238ECDC2-4F25-4E49-BD93-B8989FE2F475}" type="parTrans" cxnId="{E2C638FB-01A2-45E7-B3D7-4D817C1DFB9C}">
      <dgm:prSet/>
      <dgm:spPr/>
      <dgm:t>
        <a:bodyPr/>
        <a:lstStyle/>
        <a:p>
          <a:endParaRPr lang="pt-PT" sz="2000"/>
        </a:p>
      </dgm:t>
    </dgm:pt>
    <dgm:pt modelId="{BA2BCBFC-1918-44D9-9013-5F304D37DE77}" type="sibTrans" cxnId="{E2C638FB-01A2-45E7-B3D7-4D817C1DFB9C}">
      <dgm:prSet/>
      <dgm:spPr/>
      <dgm:t>
        <a:bodyPr/>
        <a:lstStyle/>
        <a:p>
          <a:endParaRPr lang="pt-PT" sz="2000"/>
        </a:p>
      </dgm:t>
    </dgm:pt>
    <dgm:pt modelId="{CCAB810B-29D8-4FE1-B212-6B0630B3A51E}">
      <dgm:prSet custT="1"/>
      <dgm:spPr/>
      <dgm:t>
        <a:bodyPr/>
        <a:lstStyle/>
        <a:p>
          <a:r>
            <a:rPr lang="pt-PT" sz="2000" b="1" u="none" dirty="0" smtClean="0"/>
            <a:t>32 - facto</a:t>
          </a:r>
          <a:r>
            <a:rPr lang="pt-PT" sz="2000" u="none" dirty="0" smtClean="0"/>
            <a:t>  (</a:t>
          </a:r>
          <a:r>
            <a:rPr lang="pt-PT" sz="2000" b="0" u="none" dirty="0" smtClean="0"/>
            <a:t>Consoante </a:t>
          </a:r>
          <a:r>
            <a:rPr lang="pt-PT" sz="2000" b="0" dirty="0" smtClean="0"/>
            <a:t>pronuncia-se)</a:t>
          </a:r>
          <a:endParaRPr lang="pt-PT" sz="2000" b="0" dirty="0"/>
        </a:p>
      </dgm:t>
    </dgm:pt>
    <dgm:pt modelId="{D16BC1E4-4F05-48EC-A2C1-A49810E3B0CB}" type="parTrans" cxnId="{7509C013-120A-40A2-8323-EFB51FA9D033}">
      <dgm:prSet/>
      <dgm:spPr/>
      <dgm:t>
        <a:bodyPr/>
        <a:lstStyle/>
        <a:p>
          <a:endParaRPr lang="pt-PT" sz="2000"/>
        </a:p>
      </dgm:t>
    </dgm:pt>
    <dgm:pt modelId="{B12C9CA5-5204-47A8-95FB-37401C05A123}" type="sibTrans" cxnId="{7509C013-120A-40A2-8323-EFB51FA9D033}">
      <dgm:prSet/>
      <dgm:spPr/>
      <dgm:t>
        <a:bodyPr/>
        <a:lstStyle/>
        <a:p>
          <a:endParaRPr lang="pt-PT" sz="2000"/>
        </a:p>
      </dgm:t>
    </dgm:pt>
    <dgm:pt modelId="{25BFCE8C-89A3-49B4-9B48-7DD795FBCAE1}">
      <dgm:prSet custT="1"/>
      <dgm:spPr/>
      <dgm:t>
        <a:bodyPr/>
        <a:lstStyle/>
        <a:p>
          <a:r>
            <a:rPr lang="pt-PT" sz="2000" b="1" u="none" dirty="0" smtClean="0"/>
            <a:t>33 - micro-ondas</a:t>
          </a:r>
          <a:r>
            <a:rPr lang="pt-PT" sz="2000" u="none" dirty="0" smtClean="0"/>
            <a:t> (M</a:t>
          </a:r>
          <a:r>
            <a:rPr lang="pt-PT" sz="2000" b="0" dirty="0" smtClean="0"/>
            <a:t>antém-se o hífen - prefixo terminado em vogal igual ao  segundo elemento)</a:t>
          </a:r>
          <a:endParaRPr lang="pt-PT" sz="2000" b="0" dirty="0"/>
        </a:p>
      </dgm:t>
    </dgm:pt>
    <dgm:pt modelId="{C6B6DB1F-B9A9-4986-8A1B-51DD26975112}" type="parTrans" cxnId="{DE9D2CA0-7198-4941-8D7A-E636BFE4438B}">
      <dgm:prSet/>
      <dgm:spPr/>
      <dgm:t>
        <a:bodyPr/>
        <a:lstStyle/>
        <a:p>
          <a:endParaRPr lang="pt-PT" sz="2000"/>
        </a:p>
      </dgm:t>
    </dgm:pt>
    <dgm:pt modelId="{D7634E06-51AB-450E-8127-5A1F2CB4055C}" type="sibTrans" cxnId="{DE9D2CA0-7198-4941-8D7A-E636BFE4438B}">
      <dgm:prSet/>
      <dgm:spPr/>
      <dgm:t>
        <a:bodyPr/>
        <a:lstStyle/>
        <a:p>
          <a:endParaRPr lang="pt-PT" sz="2000"/>
        </a:p>
      </dgm:t>
    </dgm:pt>
    <dgm:pt modelId="{8A0F84E0-43BD-49DF-9B7D-8EF69078F51C}">
      <dgm:prSet custT="1"/>
      <dgm:spPr/>
      <dgm:t>
        <a:bodyPr/>
        <a:lstStyle/>
        <a:p>
          <a:r>
            <a:rPr lang="pt-PT" sz="2000" b="1" u="none" dirty="0" smtClean="0"/>
            <a:t>34 – antiaéreo </a:t>
          </a:r>
          <a:r>
            <a:rPr lang="pt-PT" sz="2000" b="0" u="none" dirty="0" smtClean="0"/>
            <a:t>(</a:t>
          </a:r>
          <a:r>
            <a:rPr lang="pt-PT" sz="2000" b="0" dirty="0" smtClean="0"/>
            <a:t>Elimina-se o hífen – prefixo terminado em vogal e elemento seguinte em vogal diferente)</a:t>
          </a:r>
          <a:endParaRPr lang="pt-PT" sz="2000" b="0" dirty="0"/>
        </a:p>
      </dgm:t>
    </dgm:pt>
    <dgm:pt modelId="{CCD91149-D06B-40E0-8830-8A766E8DC6A8}" type="parTrans" cxnId="{86E6DC25-F786-4EB5-947F-C515DDD02611}">
      <dgm:prSet/>
      <dgm:spPr/>
      <dgm:t>
        <a:bodyPr/>
        <a:lstStyle/>
        <a:p>
          <a:endParaRPr lang="pt-PT" sz="2000"/>
        </a:p>
      </dgm:t>
    </dgm:pt>
    <dgm:pt modelId="{92FD6B77-F1FC-469D-BE29-B7A355BE870A}" type="sibTrans" cxnId="{86E6DC25-F786-4EB5-947F-C515DDD02611}">
      <dgm:prSet/>
      <dgm:spPr/>
      <dgm:t>
        <a:bodyPr/>
        <a:lstStyle/>
        <a:p>
          <a:endParaRPr lang="pt-PT" sz="2000"/>
        </a:p>
      </dgm:t>
    </dgm:pt>
    <dgm:pt modelId="{69ABE705-E1EC-41D3-9F29-3476D4BE25D9}">
      <dgm:prSet custT="1"/>
      <dgm:spPr/>
      <dgm:t>
        <a:bodyPr/>
        <a:lstStyle/>
        <a:p>
          <a:r>
            <a:rPr lang="pt-PT" sz="2000" b="1" u="none" dirty="0" smtClean="0"/>
            <a:t>35 - biorritmo </a:t>
          </a:r>
          <a:r>
            <a:rPr lang="pt-PT" sz="2000" b="0" u="none" dirty="0" smtClean="0"/>
            <a:t>(</a:t>
          </a:r>
          <a:r>
            <a:rPr lang="pt-PT" sz="2000" b="0" dirty="0" smtClean="0"/>
            <a:t>Prefixo termina em vogal e o elemento seguinte começa por r – dobra a consoante e perde o hífen)</a:t>
          </a:r>
          <a:endParaRPr lang="pt-PT" sz="2000" b="0" dirty="0"/>
        </a:p>
      </dgm:t>
    </dgm:pt>
    <dgm:pt modelId="{D70302FC-D19D-4FEB-9F5B-949F5D89CBDF}" type="parTrans" cxnId="{9444A0D3-D3B5-4301-A95F-8C4A8917128D}">
      <dgm:prSet/>
      <dgm:spPr/>
      <dgm:t>
        <a:bodyPr/>
        <a:lstStyle/>
        <a:p>
          <a:endParaRPr lang="pt-PT" sz="2000"/>
        </a:p>
      </dgm:t>
    </dgm:pt>
    <dgm:pt modelId="{12D4D853-34E4-4CDE-997E-13C066AA0C2E}" type="sibTrans" cxnId="{9444A0D3-D3B5-4301-A95F-8C4A8917128D}">
      <dgm:prSet/>
      <dgm:spPr/>
      <dgm:t>
        <a:bodyPr/>
        <a:lstStyle/>
        <a:p>
          <a:endParaRPr lang="pt-PT" sz="2000"/>
        </a:p>
      </dgm:t>
    </dgm:pt>
    <dgm:pt modelId="{9ED39334-CAFD-469B-B940-D70246179F56}">
      <dgm:prSet custT="1"/>
      <dgm:spPr/>
      <dgm:t>
        <a:bodyPr/>
        <a:lstStyle/>
        <a:p>
          <a:r>
            <a:rPr lang="pt-PT" sz="2000" b="1" u="none" dirty="0" smtClean="0"/>
            <a:t>36 - semi-interno</a:t>
          </a:r>
          <a:r>
            <a:rPr lang="pt-PT" sz="2000" b="0" u="none" dirty="0" smtClean="0"/>
            <a:t> (M</a:t>
          </a:r>
          <a:r>
            <a:rPr lang="pt-PT" sz="2000" b="0" dirty="0" smtClean="0"/>
            <a:t>antém-se o hífen - prefixo terminado em vogal igual ao segundo elemento)</a:t>
          </a:r>
          <a:endParaRPr lang="pt-PT" sz="2000" b="0" dirty="0"/>
        </a:p>
      </dgm:t>
    </dgm:pt>
    <dgm:pt modelId="{184DEC7B-5B69-46C2-8D7D-F2B98947944D}" type="parTrans" cxnId="{5E1489B0-BEB5-4E73-8E16-36FED549D5BC}">
      <dgm:prSet/>
      <dgm:spPr/>
      <dgm:t>
        <a:bodyPr/>
        <a:lstStyle/>
        <a:p>
          <a:endParaRPr lang="pt-PT" sz="2000"/>
        </a:p>
      </dgm:t>
    </dgm:pt>
    <dgm:pt modelId="{3C136B7D-C4DA-4513-8766-6AADB4DC40D0}" type="sibTrans" cxnId="{5E1489B0-BEB5-4E73-8E16-36FED549D5BC}">
      <dgm:prSet/>
      <dgm:spPr/>
      <dgm:t>
        <a:bodyPr/>
        <a:lstStyle/>
        <a:p>
          <a:endParaRPr lang="pt-PT" sz="2000"/>
        </a:p>
      </dgm:t>
    </dgm:pt>
    <dgm:pt modelId="{1C8C5A05-1379-45B0-82F6-2F7421701574}">
      <dgm:prSet custT="1"/>
      <dgm:spPr/>
      <dgm:t>
        <a:bodyPr/>
        <a:lstStyle/>
        <a:p>
          <a:r>
            <a:rPr lang="pt-PT" sz="2000" b="1" u="none" dirty="0" smtClean="0"/>
            <a:t>37 - plurianual</a:t>
          </a:r>
          <a:r>
            <a:rPr lang="pt-PT" sz="2000" u="none" dirty="0" smtClean="0"/>
            <a:t>  (</a:t>
          </a:r>
          <a:r>
            <a:rPr lang="pt-PT" sz="2000" b="0" dirty="0" smtClean="0"/>
            <a:t>Elimina-se o hífen – prefixo terminado em vogal e elemento seguinte em vogal diferente)</a:t>
          </a:r>
          <a:endParaRPr lang="pt-PT" sz="2000" b="0" dirty="0"/>
        </a:p>
      </dgm:t>
    </dgm:pt>
    <dgm:pt modelId="{7BD0B3F2-5345-43F5-A889-B3704AB1766E}" type="parTrans" cxnId="{C12C2585-09AB-4232-A8E9-9C4B9A752F05}">
      <dgm:prSet/>
      <dgm:spPr/>
      <dgm:t>
        <a:bodyPr/>
        <a:lstStyle/>
        <a:p>
          <a:endParaRPr lang="pt-PT" sz="2000"/>
        </a:p>
      </dgm:t>
    </dgm:pt>
    <dgm:pt modelId="{7AD95100-40B9-4626-A301-802733125211}" type="sibTrans" cxnId="{C12C2585-09AB-4232-A8E9-9C4B9A752F05}">
      <dgm:prSet/>
      <dgm:spPr/>
      <dgm:t>
        <a:bodyPr/>
        <a:lstStyle/>
        <a:p>
          <a:endParaRPr lang="pt-PT" sz="2000"/>
        </a:p>
      </dgm:t>
    </dgm:pt>
    <dgm:pt modelId="{E14C2BE5-903C-40D9-8621-0E02B9F262D9}">
      <dgm:prSet custT="1"/>
      <dgm:spPr/>
      <dgm:t>
        <a:bodyPr/>
        <a:lstStyle/>
        <a:p>
          <a:r>
            <a:rPr lang="pt-PT" sz="2000" b="1" u="none" dirty="0" smtClean="0"/>
            <a:t>38 -</a:t>
          </a:r>
          <a:r>
            <a:rPr lang="pt-PT" sz="2000" b="1" u="none" dirty="0" err="1" smtClean="0"/>
            <a:t>infeção</a:t>
          </a:r>
          <a:r>
            <a:rPr lang="pt-PT" sz="2000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Consoante muda)</a:t>
          </a:r>
          <a:endParaRPr lang="pt-PT" sz="2000" b="0" dirty="0"/>
        </a:p>
      </dgm:t>
    </dgm:pt>
    <dgm:pt modelId="{995CEBAE-B730-438D-B43C-E078A62AF788}" type="parTrans" cxnId="{BA07FB01-6A10-4878-9C76-039DDB58DF13}">
      <dgm:prSet/>
      <dgm:spPr/>
      <dgm:t>
        <a:bodyPr/>
        <a:lstStyle/>
        <a:p>
          <a:endParaRPr lang="pt-PT" sz="2000"/>
        </a:p>
      </dgm:t>
    </dgm:pt>
    <dgm:pt modelId="{945A98E6-5942-4C23-BA79-723B8E7D7F46}" type="sibTrans" cxnId="{BA07FB01-6A10-4878-9C76-039DDB58DF13}">
      <dgm:prSet/>
      <dgm:spPr/>
      <dgm:t>
        <a:bodyPr/>
        <a:lstStyle/>
        <a:p>
          <a:endParaRPr lang="pt-PT" sz="2000"/>
        </a:p>
      </dgm:t>
    </dgm:pt>
    <dgm:pt modelId="{DCA40135-D235-45C5-BF46-66070D627953}">
      <dgm:prSet custT="1"/>
      <dgm:spPr/>
      <dgm:t>
        <a:bodyPr/>
        <a:lstStyle/>
        <a:p>
          <a:r>
            <a:rPr lang="pt-PT" sz="2000" b="1" u="none" dirty="0" smtClean="0"/>
            <a:t>39 - arco-íris  </a:t>
          </a:r>
          <a:r>
            <a:rPr lang="pt-PT" sz="2000" b="0" u="none" dirty="0" smtClean="0"/>
            <a:t>(</a:t>
          </a:r>
          <a:r>
            <a:rPr lang="pt-PT" sz="2000" b="0" dirty="0" smtClean="0"/>
            <a:t>Palavra composta sem elemento de ligação)</a:t>
          </a:r>
          <a:endParaRPr lang="pt-PT" sz="2000" b="0" dirty="0"/>
        </a:p>
      </dgm:t>
    </dgm:pt>
    <dgm:pt modelId="{C3A0559F-08DD-4945-9BA4-9D7306AAC293}" type="parTrans" cxnId="{00D3AAE6-0D9D-4AEF-82CD-0A44C5B210E9}">
      <dgm:prSet/>
      <dgm:spPr/>
      <dgm:t>
        <a:bodyPr/>
        <a:lstStyle/>
        <a:p>
          <a:endParaRPr lang="pt-PT" sz="2000"/>
        </a:p>
      </dgm:t>
    </dgm:pt>
    <dgm:pt modelId="{27148C89-A9A5-4946-BBE4-791059D6E9DA}" type="sibTrans" cxnId="{00D3AAE6-0D9D-4AEF-82CD-0A44C5B210E9}">
      <dgm:prSet/>
      <dgm:spPr/>
      <dgm:t>
        <a:bodyPr/>
        <a:lstStyle/>
        <a:p>
          <a:endParaRPr lang="pt-PT" sz="2000"/>
        </a:p>
      </dgm:t>
    </dgm:pt>
    <dgm:pt modelId="{5D36922C-A150-4D50-B8DC-5394ADACAF5B}">
      <dgm:prSet custT="1"/>
      <dgm:spPr/>
      <dgm:t>
        <a:bodyPr/>
        <a:lstStyle/>
        <a:p>
          <a:r>
            <a:rPr lang="pt-PT" sz="2000" b="1" u="none" dirty="0" smtClean="0"/>
            <a:t>40 - </a:t>
          </a:r>
          <a:r>
            <a:rPr lang="pt-PT" sz="2000" b="1" u="none" dirty="0" err="1" smtClean="0"/>
            <a:t>infecioso</a:t>
          </a:r>
          <a:r>
            <a:rPr lang="pt-PT" sz="2000" u="none" dirty="0" smtClean="0"/>
            <a:t>  (</a:t>
          </a:r>
          <a:r>
            <a:rPr lang="pt-PT" sz="2000" b="0" dirty="0" smtClean="0"/>
            <a:t>Consoante muda)</a:t>
          </a:r>
          <a:endParaRPr lang="pt-PT" sz="2000" b="0" dirty="0"/>
        </a:p>
      </dgm:t>
    </dgm:pt>
    <dgm:pt modelId="{64C3F977-7783-47CE-9FE6-FEAA6A719F00}" type="parTrans" cxnId="{06511E72-7A91-4F16-BCFA-7E82228D47C2}">
      <dgm:prSet/>
      <dgm:spPr/>
      <dgm:t>
        <a:bodyPr/>
        <a:lstStyle/>
        <a:p>
          <a:endParaRPr lang="pt-PT" sz="2000"/>
        </a:p>
      </dgm:t>
    </dgm:pt>
    <dgm:pt modelId="{7E93E69D-7B54-48BC-86FB-65E79BEB0D3C}" type="sibTrans" cxnId="{06511E72-7A91-4F16-BCFA-7E82228D47C2}">
      <dgm:prSet/>
      <dgm:spPr/>
      <dgm:t>
        <a:bodyPr/>
        <a:lstStyle/>
        <a:p>
          <a:endParaRPr lang="pt-PT" sz="2000"/>
        </a:p>
      </dgm:t>
    </dgm:pt>
    <dgm:pt modelId="{150CBC46-882F-471F-A4FD-4F5942E89A05}" type="pres">
      <dgm:prSet presAssocID="{A1E2F84B-C1C9-4EEA-94B8-BACB20848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A0E1721-38A5-412B-AC45-D9DA80DE693C}" type="pres">
      <dgm:prSet presAssocID="{17B215BA-4E1F-41CC-AC91-F4F6B295367F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269D5DA-CD88-41E5-AC00-1520189463BD}" type="pres">
      <dgm:prSet presAssocID="{BA2BCBFC-1918-44D9-9013-5F304D37DE77}" presName="spacer" presStyleCnt="0"/>
      <dgm:spPr/>
    </dgm:pt>
    <dgm:pt modelId="{63B0CE1A-167B-4B55-A1D5-EFA5F7593B11}" type="pres">
      <dgm:prSet presAssocID="{CCAB810B-29D8-4FE1-B212-6B0630B3A51E}" presName="parentText" presStyleLbl="node1" presStyleIdx="1" presStyleCnt="10" custScaleY="8167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C89BCF9-6200-465D-A517-B89A2D86D93E}" type="pres">
      <dgm:prSet presAssocID="{B12C9CA5-5204-47A8-95FB-37401C05A123}" presName="spacer" presStyleCnt="0"/>
      <dgm:spPr/>
    </dgm:pt>
    <dgm:pt modelId="{FC008A1E-0130-49F8-9765-6D48698D7B09}" type="pres">
      <dgm:prSet presAssocID="{25BFCE8C-89A3-49B4-9B48-7DD795FBCAE1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98B716-9C6A-45ED-8D7C-AD67D2E44A77}" type="pres">
      <dgm:prSet presAssocID="{D7634E06-51AB-450E-8127-5A1F2CB4055C}" presName="spacer" presStyleCnt="0"/>
      <dgm:spPr/>
    </dgm:pt>
    <dgm:pt modelId="{577C6890-3A3F-459F-9AD7-CA32ED466B6A}" type="pres">
      <dgm:prSet presAssocID="{8A0F84E0-43BD-49DF-9B7D-8EF69078F51C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58D568C-ECDD-4EBA-9879-ABBC1ED00ABF}" type="pres">
      <dgm:prSet presAssocID="{92FD6B77-F1FC-469D-BE29-B7A355BE870A}" presName="spacer" presStyleCnt="0"/>
      <dgm:spPr/>
    </dgm:pt>
    <dgm:pt modelId="{C6F689A3-18AB-4B0D-8E08-D4AA6AC03231}" type="pres">
      <dgm:prSet presAssocID="{69ABE705-E1EC-41D3-9F29-3476D4BE25D9}" presName="parentText" presStyleLbl="node1" presStyleIdx="4" presStyleCnt="10" custScaleY="11540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950512-7BA8-4CC1-ADD5-E7419BD99FB2}" type="pres">
      <dgm:prSet presAssocID="{12D4D853-34E4-4CDE-997E-13C066AA0C2E}" presName="spacer" presStyleCnt="0"/>
      <dgm:spPr/>
    </dgm:pt>
    <dgm:pt modelId="{E1C861C6-85CC-4C22-B1B1-2DDF488274C2}" type="pres">
      <dgm:prSet presAssocID="{9ED39334-CAFD-469B-B940-D70246179F56}" presName="parentText" presStyleLbl="node1" presStyleIdx="5" presStyleCnt="10" custScaleY="11540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DB177B-F7EF-42A8-B6CE-1C521099E786}" type="pres">
      <dgm:prSet presAssocID="{3C136B7D-C4DA-4513-8766-6AADB4DC40D0}" presName="spacer" presStyleCnt="0"/>
      <dgm:spPr/>
    </dgm:pt>
    <dgm:pt modelId="{49F78D61-15EF-4D3F-9D5D-F3014BB2AAE6}" type="pres">
      <dgm:prSet presAssocID="{1C8C5A05-1379-45B0-82F6-2F7421701574}" presName="parentText" presStyleLbl="node1" presStyleIdx="6" presStyleCnt="10" custScaleY="11540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9BA7575-312A-489A-8B14-E4BC30C163C9}" type="pres">
      <dgm:prSet presAssocID="{7AD95100-40B9-4626-A301-802733125211}" presName="spacer" presStyleCnt="0"/>
      <dgm:spPr/>
    </dgm:pt>
    <dgm:pt modelId="{1DEB9E67-E672-4185-8718-243C98CAA399}" type="pres">
      <dgm:prSet presAssocID="{E14C2BE5-903C-40D9-8621-0E02B9F262D9}" presName="parentText" presStyleLbl="node1" presStyleIdx="7" presStyleCnt="10" custScaleY="9342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0061A7A-DF31-4E08-B864-25AA6344621A}" type="pres">
      <dgm:prSet presAssocID="{945A98E6-5942-4C23-BA79-723B8E7D7F46}" presName="spacer" presStyleCnt="0"/>
      <dgm:spPr/>
    </dgm:pt>
    <dgm:pt modelId="{4C2C0D60-3195-473B-A9E0-8D3C11924085}" type="pres">
      <dgm:prSet presAssocID="{DCA40135-D235-45C5-BF46-66070D627953}" presName="parentText" presStyleLbl="node1" presStyleIdx="8" presStyleCnt="10" custScaleY="8415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012F37F-A0CB-4DDD-8821-499AC67678FA}" type="pres">
      <dgm:prSet presAssocID="{27148C89-A9A5-4946-BBE4-791059D6E9DA}" presName="spacer" presStyleCnt="0"/>
      <dgm:spPr/>
    </dgm:pt>
    <dgm:pt modelId="{ADC3CF32-A7A3-4A4A-9E0C-0B22C5605E7E}" type="pres">
      <dgm:prSet presAssocID="{5D36922C-A150-4D50-B8DC-5394ADACAF5B}" presName="parentText" presStyleLbl="node1" presStyleIdx="9" presStyleCnt="10" custScaleY="6764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6511E72-7A91-4F16-BCFA-7E82228D47C2}" srcId="{A1E2F84B-C1C9-4EEA-94B8-BACB20848F05}" destId="{5D36922C-A150-4D50-B8DC-5394ADACAF5B}" srcOrd="9" destOrd="0" parTransId="{64C3F977-7783-47CE-9FE6-FEAA6A719F00}" sibTransId="{7E93E69D-7B54-48BC-86FB-65E79BEB0D3C}"/>
    <dgm:cxn modelId="{B6B5629B-1172-480B-A363-8F80EA551379}" type="presOf" srcId="{69ABE705-E1EC-41D3-9F29-3476D4BE25D9}" destId="{C6F689A3-18AB-4B0D-8E08-D4AA6AC03231}" srcOrd="0" destOrd="0" presId="urn:microsoft.com/office/officeart/2005/8/layout/vList2"/>
    <dgm:cxn modelId="{5E1489B0-BEB5-4E73-8E16-36FED549D5BC}" srcId="{A1E2F84B-C1C9-4EEA-94B8-BACB20848F05}" destId="{9ED39334-CAFD-469B-B940-D70246179F56}" srcOrd="5" destOrd="0" parTransId="{184DEC7B-5B69-46C2-8D7D-F2B98947944D}" sibTransId="{3C136B7D-C4DA-4513-8766-6AADB4DC40D0}"/>
    <dgm:cxn modelId="{09A1FAA4-D712-4931-8FD9-D8281C73B852}" type="presOf" srcId="{DCA40135-D235-45C5-BF46-66070D627953}" destId="{4C2C0D60-3195-473B-A9E0-8D3C11924085}" srcOrd="0" destOrd="0" presId="urn:microsoft.com/office/officeart/2005/8/layout/vList2"/>
    <dgm:cxn modelId="{DE9D2CA0-7198-4941-8D7A-E636BFE4438B}" srcId="{A1E2F84B-C1C9-4EEA-94B8-BACB20848F05}" destId="{25BFCE8C-89A3-49B4-9B48-7DD795FBCAE1}" srcOrd="2" destOrd="0" parTransId="{C6B6DB1F-B9A9-4986-8A1B-51DD26975112}" sibTransId="{D7634E06-51AB-450E-8127-5A1F2CB4055C}"/>
    <dgm:cxn modelId="{3441C604-ACFD-42F0-AF73-CFFDA20653BF}" type="presOf" srcId="{25BFCE8C-89A3-49B4-9B48-7DD795FBCAE1}" destId="{FC008A1E-0130-49F8-9765-6D48698D7B09}" srcOrd="0" destOrd="0" presId="urn:microsoft.com/office/officeart/2005/8/layout/vList2"/>
    <dgm:cxn modelId="{8EC6221B-3022-47D2-A8FF-5EABA261BFB4}" type="presOf" srcId="{A1E2F84B-C1C9-4EEA-94B8-BACB20848F05}" destId="{150CBC46-882F-471F-A4FD-4F5942E89A05}" srcOrd="0" destOrd="0" presId="urn:microsoft.com/office/officeart/2005/8/layout/vList2"/>
    <dgm:cxn modelId="{2F9CCA85-A303-49AD-8089-37626265B7EB}" type="presOf" srcId="{E14C2BE5-903C-40D9-8621-0E02B9F262D9}" destId="{1DEB9E67-E672-4185-8718-243C98CAA399}" srcOrd="0" destOrd="0" presId="urn:microsoft.com/office/officeart/2005/8/layout/vList2"/>
    <dgm:cxn modelId="{02568CC5-C009-4804-AF4F-467E18836EB9}" type="presOf" srcId="{CCAB810B-29D8-4FE1-B212-6B0630B3A51E}" destId="{63B0CE1A-167B-4B55-A1D5-EFA5F7593B11}" srcOrd="0" destOrd="0" presId="urn:microsoft.com/office/officeart/2005/8/layout/vList2"/>
    <dgm:cxn modelId="{00D3AAE6-0D9D-4AEF-82CD-0A44C5B210E9}" srcId="{A1E2F84B-C1C9-4EEA-94B8-BACB20848F05}" destId="{DCA40135-D235-45C5-BF46-66070D627953}" srcOrd="8" destOrd="0" parTransId="{C3A0559F-08DD-4945-9BA4-9D7306AAC293}" sibTransId="{27148C89-A9A5-4946-BBE4-791059D6E9DA}"/>
    <dgm:cxn modelId="{9444A0D3-D3B5-4301-A95F-8C4A8917128D}" srcId="{A1E2F84B-C1C9-4EEA-94B8-BACB20848F05}" destId="{69ABE705-E1EC-41D3-9F29-3476D4BE25D9}" srcOrd="4" destOrd="0" parTransId="{D70302FC-D19D-4FEB-9F5B-949F5D89CBDF}" sibTransId="{12D4D853-34E4-4CDE-997E-13C066AA0C2E}"/>
    <dgm:cxn modelId="{2396FFD1-0FD9-44B8-829C-638CD2A26C5C}" type="presOf" srcId="{17B215BA-4E1F-41CC-AC91-F4F6B295367F}" destId="{DA0E1721-38A5-412B-AC45-D9DA80DE693C}" srcOrd="0" destOrd="0" presId="urn:microsoft.com/office/officeart/2005/8/layout/vList2"/>
    <dgm:cxn modelId="{A3CCF577-B9AE-423D-9AA4-91B6F204BD95}" type="presOf" srcId="{1C8C5A05-1379-45B0-82F6-2F7421701574}" destId="{49F78D61-15EF-4D3F-9D5D-F3014BB2AAE6}" srcOrd="0" destOrd="0" presId="urn:microsoft.com/office/officeart/2005/8/layout/vList2"/>
    <dgm:cxn modelId="{86E6DC25-F786-4EB5-947F-C515DDD02611}" srcId="{A1E2F84B-C1C9-4EEA-94B8-BACB20848F05}" destId="{8A0F84E0-43BD-49DF-9B7D-8EF69078F51C}" srcOrd="3" destOrd="0" parTransId="{CCD91149-D06B-40E0-8830-8A766E8DC6A8}" sibTransId="{92FD6B77-F1FC-469D-BE29-B7A355BE870A}"/>
    <dgm:cxn modelId="{E2C638FB-01A2-45E7-B3D7-4D817C1DFB9C}" srcId="{A1E2F84B-C1C9-4EEA-94B8-BACB20848F05}" destId="{17B215BA-4E1F-41CC-AC91-F4F6B295367F}" srcOrd="0" destOrd="0" parTransId="{238ECDC2-4F25-4E49-BD93-B8989FE2F475}" sibTransId="{BA2BCBFC-1918-44D9-9013-5F304D37DE77}"/>
    <dgm:cxn modelId="{BA07FB01-6A10-4878-9C76-039DDB58DF13}" srcId="{A1E2F84B-C1C9-4EEA-94B8-BACB20848F05}" destId="{E14C2BE5-903C-40D9-8621-0E02B9F262D9}" srcOrd="7" destOrd="0" parTransId="{995CEBAE-B730-438D-B43C-E078A62AF788}" sibTransId="{945A98E6-5942-4C23-BA79-723B8E7D7F46}"/>
    <dgm:cxn modelId="{7509C013-120A-40A2-8323-EFB51FA9D033}" srcId="{A1E2F84B-C1C9-4EEA-94B8-BACB20848F05}" destId="{CCAB810B-29D8-4FE1-B212-6B0630B3A51E}" srcOrd="1" destOrd="0" parTransId="{D16BC1E4-4F05-48EC-A2C1-A49810E3B0CB}" sibTransId="{B12C9CA5-5204-47A8-95FB-37401C05A123}"/>
    <dgm:cxn modelId="{C12C2585-09AB-4232-A8E9-9C4B9A752F05}" srcId="{A1E2F84B-C1C9-4EEA-94B8-BACB20848F05}" destId="{1C8C5A05-1379-45B0-82F6-2F7421701574}" srcOrd="6" destOrd="0" parTransId="{7BD0B3F2-5345-43F5-A889-B3704AB1766E}" sibTransId="{7AD95100-40B9-4626-A301-802733125211}"/>
    <dgm:cxn modelId="{3EAAA242-1F1B-4DE6-B67D-04918330DACF}" type="presOf" srcId="{5D36922C-A150-4D50-B8DC-5394ADACAF5B}" destId="{ADC3CF32-A7A3-4A4A-9E0C-0B22C5605E7E}" srcOrd="0" destOrd="0" presId="urn:microsoft.com/office/officeart/2005/8/layout/vList2"/>
    <dgm:cxn modelId="{57C1E4E9-4C11-4F43-9C14-3427C4F1EE80}" type="presOf" srcId="{9ED39334-CAFD-469B-B940-D70246179F56}" destId="{E1C861C6-85CC-4C22-B1B1-2DDF488274C2}" srcOrd="0" destOrd="0" presId="urn:microsoft.com/office/officeart/2005/8/layout/vList2"/>
    <dgm:cxn modelId="{4C7A715A-A547-44F9-AE17-D63D6F98956D}" type="presOf" srcId="{8A0F84E0-43BD-49DF-9B7D-8EF69078F51C}" destId="{577C6890-3A3F-459F-9AD7-CA32ED466B6A}" srcOrd="0" destOrd="0" presId="urn:microsoft.com/office/officeart/2005/8/layout/vList2"/>
    <dgm:cxn modelId="{7F6255EE-A3A5-43CE-833C-F6A28965EB0A}" type="presParOf" srcId="{150CBC46-882F-471F-A4FD-4F5942E89A05}" destId="{DA0E1721-38A5-412B-AC45-D9DA80DE693C}" srcOrd="0" destOrd="0" presId="urn:microsoft.com/office/officeart/2005/8/layout/vList2"/>
    <dgm:cxn modelId="{73F303CA-26A9-4CD5-8573-C92D78A956AA}" type="presParOf" srcId="{150CBC46-882F-471F-A4FD-4F5942E89A05}" destId="{2269D5DA-CD88-41E5-AC00-1520189463BD}" srcOrd="1" destOrd="0" presId="urn:microsoft.com/office/officeart/2005/8/layout/vList2"/>
    <dgm:cxn modelId="{8EE2EEE8-3D0A-465B-854F-9743DC41D198}" type="presParOf" srcId="{150CBC46-882F-471F-A4FD-4F5942E89A05}" destId="{63B0CE1A-167B-4B55-A1D5-EFA5F7593B11}" srcOrd="2" destOrd="0" presId="urn:microsoft.com/office/officeart/2005/8/layout/vList2"/>
    <dgm:cxn modelId="{18B6EBD2-266B-44A2-81B3-8BC08AD734AC}" type="presParOf" srcId="{150CBC46-882F-471F-A4FD-4F5942E89A05}" destId="{9C89BCF9-6200-465D-A517-B89A2D86D93E}" srcOrd="3" destOrd="0" presId="urn:microsoft.com/office/officeart/2005/8/layout/vList2"/>
    <dgm:cxn modelId="{6CBD0735-B074-4051-BB54-72B5A42915EF}" type="presParOf" srcId="{150CBC46-882F-471F-A4FD-4F5942E89A05}" destId="{FC008A1E-0130-49F8-9765-6D48698D7B09}" srcOrd="4" destOrd="0" presId="urn:microsoft.com/office/officeart/2005/8/layout/vList2"/>
    <dgm:cxn modelId="{B0F00931-7682-42BA-8907-96A821CA3A86}" type="presParOf" srcId="{150CBC46-882F-471F-A4FD-4F5942E89A05}" destId="{FD98B716-9C6A-45ED-8D7C-AD67D2E44A77}" srcOrd="5" destOrd="0" presId="urn:microsoft.com/office/officeart/2005/8/layout/vList2"/>
    <dgm:cxn modelId="{BC0DC744-1A43-4DE5-8A67-65F7A05C1C81}" type="presParOf" srcId="{150CBC46-882F-471F-A4FD-4F5942E89A05}" destId="{577C6890-3A3F-459F-9AD7-CA32ED466B6A}" srcOrd="6" destOrd="0" presId="urn:microsoft.com/office/officeart/2005/8/layout/vList2"/>
    <dgm:cxn modelId="{187BECBE-6362-45A6-BE28-8FDF3E86FA64}" type="presParOf" srcId="{150CBC46-882F-471F-A4FD-4F5942E89A05}" destId="{758D568C-ECDD-4EBA-9879-ABBC1ED00ABF}" srcOrd="7" destOrd="0" presId="urn:microsoft.com/office/officeart/2005/8/layout/vList2"/>
    <dgm:cxn modelId="{F4F2FEF8-1B02-465E-93E8-009DCB86CFE4}" type="presParOf" srcId="{150CBC46-882F-471F-A4FD-4F5942E89A05}" destId="{C6F689A3-18AB-4B0D-8E08-D4AA6AC03231}" srcOrd="8" destOrd="0" presId="urn:microsoft.com/office/officeart/2005/8/layout/vList2"/>
    <dgm:cxn modelId="{0237C1C3-D630-4871-9483-1F819FB47462}" type="presParOf" srcId="{150CBC46-882F-471F-A4FD-4F5942E89A05}" destId="{6C950512-7BA8-4CC1-ADD5-E7419BD99FB2}" srcOrd="9" destOrd="0" presId="urn:microsoft.com/office/officeart/2005/8/layout/vList2"/>
    <dgm:cxn modelId="{EAD2BEB0-D56D-4E94-872C-5EA9D5B2860B}" type="presParOf" srcId="{150CBC46-882F-471F-A4FD-4F5942E89A05}" destId="{E1C861C6-85CC-4C22-B1B1-2DDF488274C2}" srcOrd="10" destOrd="0" presId="urn:microsoft.com/office/officeart/2005/8/layout/vList2"/>
    <dgm:cxn modelId="{89AF42D6-C779-4D11-8429-A9B5E870FCFA}" type="presParOf" srcId="{150CBC46-882F-471F-A4FD-4F5942E89A05}" destId="{2EDB177B-F7EF-42A8-B6CE-1C521099E786}" srcOrd="11" destOrd="0" presId="urn:microsoft.com/office/officeart/2005/8/layout/vList2"/>
    <dgm:cxn modelId="{5EB189B2-CB74-4EC6-A38B-694457426BE3}" type="presParOf" srcId="{150CBC46-882F-471F-A4FD-4F5942E89A05}" destId="{49F78D61-15EF-4D3F-9D5D-F3014BB2AAE6}" srcOrd="12" destOrd="0" presId="urn:microsoft.com/office/officeart/2005/8/layout/vList2"/>
    <dgm:cxn modelId="{D4D86069-6644-4EBC-A0C5-E44159D524E6}" type="presParOf" srcId="{150CBC46-882F-471F-A4FD-4F5942E89A05}" destId="{A9BA7575-312A-489A-8B14-E4BC30C163C9}" srcOrd="13" destOrd="0" presId="urn:microsoft.com/office/officeart/2005/8/layout/vList2"/>
    <dgm:cxn modelId="{76DD56B5-D1BC-45A0-8C8D-D53D343E5C1C}" type="presParOf" srcId="{150CBC46-882F-471F-A4FD-4F5942E89A05}" destId="{1DEB9E67-E672-4185-8718-243C98CAA399}" srcOrd="14" destOrd="0" presId="urn:microsoft.com/office/officeart/2005/8/layout/vList2"/>
    <dgm:cxn modelId="{45F6AB4E-D684-41C2-8486-F58082150D9C}" type="presParOf" srcId="{150CBC46-882F-471F-A4FD-4F5942E89A05}" destId="{60061A7A-DF31-4E08-B864-25AA6344621A}" srcOrd="15" destOrd="0" presId="urn:microsoft.com/office/officeart/2005/8/layout/vList2"/>
    <dgm:cxn modelId="{C380AE72-24E4-4B6A-A175-0124CE3EDF10}" type="presParOf" srcId="{150CBC46-882F-471F-A4FD-4F5942E89A05}" destId="{4C2C0D60-3195-473B-A9E0-8D3C11924085}" srcOrd="16" destOrd="0" presId="urn:microsoft.com/office/officeart/2005/8/layout/vList2"/>
    <dgm:cxn modelId="{27BF891C-A440-4140-B883-69787FA055EF}" type="presParOf" srcId="{150CBC46-882F-471F-A4FD-4F5942E89A05}" destId="{B012F37F-A0CB-4DDD-8821-499AC67678FA}" srcOrd="17" destOrd="0" presId="urn:microsoft.com/office/officeart/2005/8/layout/vList2"/>
    <dgm:cxn modelId="{9BA6F198-7883-41DE-B4E7-A1200C20121F}" type="presParOf" srcId="{150CBC46-882F-471F-A4FD-4F5942E89A05}" destId="{ADC3CF32-A7A3-4A4A-9E0C-0B22C5605E7E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E2F84B-C1C9-4EEA-94B8-BACB20848F0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EB4F3E96-F986-494D-BB11-D5BC1210B704}">
      <dgm:prSet custT="1"/>
      <dgm:spPr/>
      <dgm:t>
        <a:bodyPr/>
        <a:lstStyle/>
        <a:p>
          <a:r>
            <a:rPr lang="pt-PT" sz="2000" b="1" u="none" dirty="0" smtClean="0"/>
            <a:t>41 - </a:t>
          </a:r>
          <a:r>
            <a:rPr lang="pt-PT" sz="2000" b="1" u="none" dirty="0" err="1" smtClean="0"/>
            <a:t>atualidade</a:t>
          </a:r>
          <a:r>
            <a:rPr lang="pt-PT" sz="2000" u="none" dirty="0" smtClean="0"/>
            <a:t>  </a:t>
          </a:r>
          <a:r>
            <a:rPr lang="pt-PT" sz="2000" b="0" u="none" dirty="0" smtClean="0"/>
            <a:t>(Consoante muda)</a:t>
          </a:r>
          <a:endParaRPr lang="pt-PT" sz="2000" b="0" u="none" dirty="0"/>
        </a:p>
      </dgm:t>
    </dgm:pt>
    <dgm:pt modelId="{A239DB47-2946-4C17-83FB-47DE2593E689}" type="parTrans" cxnId="{3E98CF22-6510-4A69-B434-18F4CD5A5E5F}">
      <dgm:prSet/>
      <dgm:spPr/>
      <dgm:t>
        <a:bodyPr/>
        <a:lstStyle/>
        <a:p>
          <a:endParaRPr lang="pt-PT" sz="2000"/>
        </a:p>
      </dgm:t>
    </dgm:pt>
    <dgm:pt modelId="{89F770C4-919A-4305-B59D-C06737FA17E1}" type="sibTrans" cxnId="{3E98CF22-6510-4A69-B434-18F4CD5A5E5F}">
      <dgm:prSet/>
      <dgm:spPr/>
      <dgm:t>
        <a:bodyPr/>
        <a:lstStyle/>
        <a:p>
          <a:endParaRPr lang="pt-PT" sz="2000"/>
        </a:p>
      </dgm:t>
    </dgm:pt>
    <dgm:pt modelId="{A594482A-39B5-40C6-9207-5E8069D06392}">
      <dgm:prSet custT="1"/>
      <dgm:spPr/>
      <dgm:t>
        <a:bodyPr/>
        <a:lstStyle/>
        <a:p>
          <a:r>
            <a:rPr lang="pt-PT" sz="2000" b="1" u="none" dirty="0" smtClean="0"/>
            <a:t>42 – </a:t>
          </a:r>
          <a:r>
            <a:rPr lang="pt-PT" sz="2000" b="1" u="none" dirty="0" err="1" smtClean="0"/>
            <a:t>autoelogio</a:t>
          </a:r>
          <a:r>
            <a:rPr lang="pt-PT" sz="2000" b="1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Elimina-se o hífen – prefixo terminado em vogal e elemento seguinte em vogal diferente)</a:t>
          </a:r>
          <a:endParaRPr lang="pt-PT" sz="2000" b="0" dirty="0"/>
        </a:p>
      </dgm:t>
    </dgm:pt>
    <dgm:pt modelId="{DA0B3DD9-51CB-4844-86EB-82132E88286A}" type="parTrans" cxnId="{BCF0A677-C9F7-4290-BEAA-E64C85D8EEAD}">
      <dgm:prSet/>
      <dgm:spPr/>
      <dgm:t>
        <a:bodyPr/>
        <a:lstStyle/>
        <a:p>
          <a:endParaRPr lang="pt-PT" sz="2000"/>
        </a:p>
      </dgm:t>
    </dgm:pt>
    <dgm:pt modelId="{976E78E4-D214-4CAD-A9F6-047F64286EF7}" type="sibTrans" cxnId="{BCF0A677-C9F7-4290-BEAA-E64C85D8EEAD}">
      <dgm:prSet/>
      <dgm:spPr/>
      <dgm:t>
        <a:bodyPr/>
        <a:lstStyle/>
        <a:p>
          <a:endParaRPr lang="pt-PT" sz="2000"/>
        </a:p>
      </dgm:t>
    </dgm:pt>
    <dgm:pt modelId="{0A63EED0-5B73-4DAB-8F29-944DE6538449}">
      <dgm:prSet custT="1"/>
      <dgm:spPr/>
      <dgm:t>
        <a:bodyPr/>
        <a:lstStyle/>
        <a:p>
          <a:r>
            <a:rPr lang="pt-PT" sz="2000" b="1" u="none" dirty="0" smtClean="0"/>
            <a:t>43 - fim de semana</a:t>
          </a:r>
          <a:r>
            <a:rPr lang="pt-PT" sz="2000" dirty="0" smtClean="0"/>
            <a:t> (</a:t>
          </a:r>
          <a:r>
            <a:rPr lang="pt-PT" sz="2000" b="0" dirty="0" smtClean="0"/>
            <a:t>Supressão do hífen na maior parte das locuções)</a:t>
          </a:r>
          <a:endParaRPr lang="pt-PT" sz="2000" b="0" dirty="0"/>
        </a:p>
      </dgm:t>
    </dgm:pt>
    <dgm:pt modelId="{64207DB8-10AF-423C-96F2-C2BB0C8BD7E5}" type="parTrans" cxnId="{F7D2DD40-804D-43C7-8A76-790C08EBE92A}">
      <dgm:prSet/>
      <dgm:spPr/>
      <dgm:t>
        <a:bodyPr/>
        <a:lstStyle/>
        <a:p>
          <a:endParaRPr lang="pt-PT" sz="2000"/>
        </a:p>
      </dgm:t>
    </dgm:pt>
    <dgm:pt modelId="{E5E29D69-9885-40FF-8129-E0BB570B46E1}" type="sibTrans" cxnId="{F7D2DD40-804D-43C7-8A76-790C08EBE92A}">
      <dgm:prSet/>
      <dgm:spPr/>
      <dgm:t>
        <a:bodyPr/>
        <a:lstStyle/>
        <a:p>
          <a:endParaRPr lang="pt-PT" sz="2000"/>
        </a:p>
      </dgm:t>
    </dgm:pt>
    <dgm:pt modelId="{9D85EE44-61AF-4A5F-B25F-E3BF8C48647A}">
      <dgm:prSet custT="1"/>
      <dgm:spPr/>
      <dgm:t>
        <a:bodyPr/>
        <a:lstStyle/>
        <a:p>
          <a:r>
            <a:rPr lang="pt-PT" sz="2000" b="1" u="none" dirty="0" smtClean="0"/>
            <a:t>44 - ata </a:t>
          </a:r>
          <a:r>
            <a:rPr lang="pt-PT" sz="2000" b="0" u="none" dirty="0" smtClean="0"/>
            <a:t>(</a:t>
          </a:r>
          <a:r>
            <a:rPr lang="pt-PT" sz="2000" b="0" dirty="0" smtClean="0"/>
            <a:t>Consoante muda)</a:t>
          </a:r>
          <a:endParaRPr lang="pt-PT" sz="2000" b="0" dirty="0"/>
        </a:p>
      </dgm:t>
    </dgm:pt>
    <dgm:pt modelId="{5E7D5B65-8AAB-44ED-80B0-A72698DE5D0F}" type="parTrans" cxnId="{19359EAA-D54C-4A8D-AE87-571DD1825E4D}">
      <dgm:prSet/>
      <dgm:spPr/>
      <dgm:t>
        <a:bodyPr/>
        <a:lstStyle/>
        <a:p>
          <a:endParaRPr lang="pt-PT" sz="2000"/>
        </a:p>
      </dgm:t>
    </dgm:pt>
    <dgm:pt modelId="{507CC2E3-E071-4BC0-BE87-4886E2AAAC72}" type="sibTrans" cxnId="{19359EAA-D54C-4A8D-AE87-571DD1825E4D}">
      <dgm:prSet/>
      <dgm:spPr/>
      <dgm:t>
        <a:bodyPr/>
        <a:lstStyle/>
        <a:p>
          <a:endParaRPr lang="pt-PT" sz="2000"/>
        </a:p>
      </dgm:t>
    </dgm:pt>
    <dgm:pt modelId="{13292781-EBD1-4CCD-9B2D-A6D0C773BF22}">
      <dgm:prSet custT="1"/>
      <dgm:spPr/>
      <dgm:t>
        <a:bodyPr/>
        <a:lstStyle/>
        <a:p>
          <a:r>
            <a:rPr lang="pt-PT" sz="2000" b="1" u="none" dirty="0" smtClean="0"/>
            <a:t>45 - pé-de-meia</a:t>
          </a:r>
          <a:r>
            <a:rPr lang="pt-PT" sz="2000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Caso consagrado pelo uso)</a:t>
          </a:r>
          <a:endParaRPr lang="pt-PT" sz="2000" b="0" dirty="0"/>
        </a:p>
      </dgm:t>
    </dgm:pt>
    <dgm:pt modelId="{A96E2AF0-D094-4997-8EFD-0A27F795E688}" type="parTrans" cxnId="{A8C4328A-AEAF-420A-BCF0-22F49689D39E}">
      <dgm:prSet/>
      <dgm:spPr/>
      <dgm:t>
        <a:bodyPr/>
        <a:lstStyle/>
        <a:p>
          <a:endParaRPr lang="pt-PT" sz="2000"/>
        </a:p>
      </dgm:t>
    </dgm:pt>
    <dgm:pt modelId="{AC1227EC-4B0B-428B-A432-DAFACAB42F9D}" type="sibTrans" cxnId="{A8C4328A-AEAF-420A-BCF0-22F49689D39E}">
      <dgm:prSet/>
      <dgm:spPr/>
      <dgm:t>
        <a:bodyPr/>
        <a:lstStyle/>
        <a:p>
          <a:endParaRPr lang="pt-PT" sz="2000"/>
        </a:p>
      </dgm:t>
    </dgm:pt>
    <dgm:pt modelId="{3D249B15-5C86-4914-93C6-585EBA1A2252}">
      <dgm:prSet custT="1"/>
      <dgm:spPr/>
      <dgm:t>
        <a:bodyPr/>
        <a:lstStyle/>
        <a:p>
          <a:r>
            <a:rPr lang="pt-PT" sz="2000" b="1" u="none" dirty="0" smtClean="0"/>
            <a:t>46 - amnistia</a:t>
          </a:r>
          <a:r>
            <a:rPr lang="pt-PT" sz="2000" dirty="0" smtClean="0"/>
            <a:t> (</a:t>
          </a:r>
          <a:r>
            <a:rPr lang="pt-PT" sz="2000" b="0" dirty="0" smtClean="0"/>
            <a:t>Consoante pronuncia-se)</a:t>
          </a:r>
          <a:endParaRPr lang="pt-PT" sz="2000" b="0" dirty="0"/>
        </a:p>
      </dgm:t>
    </dgm:pt>
    <dgm:pt modelId="{8F17FC40-7A1E-43DD-85B4-91BBCEAEE4EC}" type="parTrans" cxnId="{377802A3-A86E-4C3D-B515-2DB5CC004348}">
      <dgm:prSet/>
      <dgm:spPr/>
      <dgm:t>
        <a:bodyPr/>
        <a:lstStyle/>
        <a:p>
          <a:endParaRPr lang="pt-PT" sz="2000"/>
        </a:p>
      </dgm:t>
    </dgm:pt>
    <dgm:pt modelId="{366541BE-7C7C-4B16-91DD-AA1AD1D07C3A}" type="sibTrans" cxnId="{377802A3-A86E-4C3D-B515-2DB5CC004348}">
      <dgm:prSet/>
      <dgm:spPr/>
      <dgm:t>
        <a:bodyPr/>
        <a:lstStyle/>
        <a:p>
          <a:endParaRPr lang="pt-PT" sz="2000"/>
        </a:p>
      </dgm:t>
    </dgm:pt>
    <dgm:pt modelId="{7745681E-0480-468A-8AE4-3E5DD2A5D851}">
      <dgm:prSet custT="1"/>
      <dgm:spPr/>
      <dgm:t>
        <a:bodyPr/>
        <a:lstStyle/>
        <a:p>
          <a:r>
            <a:rPr lang="pt-PT" sz="2000" b="1" u="none" dirty="0" smtClean="0"/>
            <a:t>47 - </a:t>
          </a:r>
          <a:r>
            <a:rPr lang="pt-PT" sz="2000" b="1" u="none" dirty="0" err="1" smtClean="0"/>
            <a:t>agroindustrial</a:t>
          </a:r>
          <a:r>
            <a:rPr lang="pt-PT" sz="2000" u="none" dirty="0" smtClean="0"/>
            <a:t>  </a:t>
          </a:r>
          <a:r>
            <a:rPr lang="pt-PT" sz="2000" b="0" u="none" dirty="0" smtClean="0"/>
            <a:t>(</a:t>
          </a:r>
          <a:r>
            <a:rPr lang="pt-PT" sz="2000" b="0" dirty="0" smtClean="0"/>
            <a:t>Elimina-se o hífen – prefixo terminado em vogal e elemento seguinte em vogal diferente)</a:t>
          </a:r>
          <a:endParaRPr lang="pt-PT" sz="2000" b="0" dirty="0"/>
        </a:p>
      </dgm:t>
    </dgm:pt>
    <dgm:pt modelId="{DAF59698-1798-4726-A011-7C5055AACABF}" type="parTrans" cxnId="{D0D31A73-D223-44FF-8000-A5A897BD99F9}">
      <dgm:prSet/>
      <dgm:spPr/>
      <dgm:t>
        <a:bodyPr/>
        <a:lstStyle/>
        <a:p>
          <a:endParaRPr lang="pt-PT" sz="2000"/>
        </a:p>
      </dgm:t>
    </dgm:pt>
    <dgm:pt modelId="{C9219733-F30E-4CCA-A31F-FC5E41B1DFA0}" type="sibTrans" cxnId="{D0D31A73-D223-44FF-8000-A5A897BD99F9}">
      <dgm:prSet/>
      <dgm:spPr/>
      <dgm:t>
        <a:bodyPr/>
        <a:lstStyle/>
        <a:p>
          <a:endParaRPr lang="pt-PT" sz="2000"/>
        </a:p>
      </dgm:t>
    </dgm:pt>
    <dgm:pt modelId="{450631BA-87D9-4F22-BA31-638332B0FED1}">
      <dgm:prSet custT="1"/>
      <dgm:spPr/>
      <dgm:t>
        <a:bodyPr/>
        <a:lstStyle/>
        <a:p>
          <a:r>
            <a:rPr lang="pt-PT" sz="2000" b="1" u="none" dirty="0" smtClean="0"/>
            <a:t>48 - cor de vinho </a:t>
          </a:r>
          <a:r>
            <a:rPr lang="pt-PT" sz="2000" b="0" u="none" dirty="0" smtClean="0"/>
            <a:t>(</a:t>
          </a:r>
          <a:r>
            <a:rPr lang="pt-PT" sz="2000" b="0" dirty="0" smtClean="0"/>
            <a:t>Supressão do hífen na maior parte das locuções)</a:t>
          </a:r>
          <a:endParaRPr lang="pt-PT" sz="2000" b="0" dirty="0"/>
        </a:p>
      </dgm:t>
    </dgm:pt>
    <dgm:pt modelId="{4FED26C7-FDC1-4AAD-9E13-D63C72440C5F}" type="parTrans" cxnId="{4D7619BA-B33A-44E5-80A7-1E8CD597541C}">
      <dgm:prSet/>
      <dgm:spPr/>
      <dgm:t>
        <a:bodyPr/>
        <a:lstStyle/>
        <a:p>
          <a:endParaRPr lang="pt-PT" sz="2000"/>
        </a:p>
      </dgm:t>
    </dgm:pt>
    <dgm:pt modelId="{B912E998-D6C3-48F5-BF9A-3E042A1721F6}" type="sibTrans" cxnId="{4D7619BA-B33A-44E5-80A7-1E8CD597541C}">
      <dgm:prSet/>
      <dgm:spPr/>
      <dgm:t>
        <a:bodyPr/>
        <a:lstStyle/>
        <a:p>
          <a:endParaRPr lang="pt-PT" sz="2000"/>
        </a:p>
      </dgm:t>
    </dgm:pt>
    <dgm:pt modelId="{3A6DE103-1126-4D5B-BB19-802ABC9DDCB0}">
      <dgm:prSet custT="1"/>
      <dgm:spPr/>
      <dgm:t>
        <a:bodyPr/>
        <a:lstStyle/>
        <a:p>
          <a:r>
            <a:rPr lang="pt-PT" sz="2000" b="1" u="none" dirty="0" smtClean="0"/>
            <a:t>49 - </a:t>
          </a:r>
          <a:r>
            <a:rPr lang="pt-PT" sz="2000" b="1" u="none" dirty="0" err="1" smtClean="0"/>
            <a:t>maio</a:t>
          </a:r>
          <a:r>
            <a:rPr lang="pt-PT" sz="2000" b="1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Meses – minúscula)</a:t>
          </a:r>
          <a:endParaRPr lang="pt-PT" sz="2000" b="0" dirty="0"/>
        </a:p>
      </dgm:t>
    </dgm:pt>
    <dgm:pt modelId="{67DC6B4D-462D-44DD-9F29-ABEE1DCBDA61}" type="parTrans" cxnId="{BA40738B-BC06-44BA-903B-05E343EB6F36}">
      <dgm:prSet/>
      <dgm:spPr/>
      <dgm:t>
        <a:bodyPr/>
        <a:lstStyle/>
        <a:p>
          <a:endParaRPr lang="pt-PT" sz="2000"/>
        </a:p>
      </dgm:t>
    </dgm:pt>
    <dgm:pt modelId="{DE460869-0D8E-41A5-8173-B244ACFBBD41}" type="sibTrans" cxnId="{BA40738B-BC06-44BA-903B-05E343EB6F36}">
      <dgm:prSet/>
      <dgm:spPr/>
      <dgm:t>
        <a:bodyPr/>
        <a:lstStyle/>
        <a:p>
          <a:endParaRPr lang="pt-PT" sz="2000"/>
        </a:p>
      </dgm:t>
    </dgm:pt>
    <dgm:pt modelId="{99DC454F-556A-47CF-BAC7-1012EDD069DF}">
      <dgm:prSet custT="1"/>
      <dgm:spPr/>
      <dgm:t>
        <a:bodyPr/>
        <a:lstStyle/>
        <a:p>
          <a:r>
            <a:rPr lang="pt-PT" sz="2000" b="1" u="none" dirty="0" smtClean="0"/>
            <a:t>50 - Direito ou direito</a:t>
          </a:r>
          <a:r>
            <a:rPr lang="pt-PT" sz="2000" b="0" u="none" dirty="0" smtClean="0"/>
            <a:t> (</a:t>
          </a:r>
          <a:r>
            <a:rPr lang="pt-PT" sz="2000" b="0" dirty="0" smtClean="0"/>
            <a:t>Disciplina – facultativo)</a:t>
          </a:r>
          <a:endParaRPr lang="pt-PT" sz="2000" b="0" dirty="0"/>
        </a:p>
      </dgm:t>
    </dgm:pt>
    <dgm:pt modelId="{86EA070D-24EE-4614-A977-CD87893F14C9}" type="parTrans" cxnId="{FC84D8F1-7BE6-4964-B4EE-B241112E00FF}">
      <dgm:prSet/>
      <dgm:spPr/>
      <dgm:t>
        <a:bodyPr/>
        <a:lstStyle/>
        <a:p>
          <a:endParaRPr lang="pt-PT" sz="2000"/>
        </a:p>
      </dgm:t>
    </dgm:pt>
    <dgm:pt modelId="{3C6C564F-A690-4477-A680-13434E159DC2}" type="sibTrans" cxnId="{FC84D8F1-7BE6-4964-B4EE-B241112E00FF}">
      <dgm:prSet/>
      <dgm:spPr/>
      <dgm:t>
        <a:bodyPr/>
        <a:lstStyle/>
        <a:p>
          <a:endParaRPr lang="pt-PT" sz="2000"/>
        </a:p>
      </dgm:t>
    </dgm:pt>
    <dgm:pt modelId="{150CBC46-882F-471F-A4FD-4F5942E89A05}" type="pres">
      <dgm:prSet presAssocID="{A1E2F84B-C1C9-4EEA-94B8-BACB20848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F0987E-598F-4433-B1E2-A65A8A1AE53A}" type="pres">
      <dgm:prSet presAssocID="{EB4F3E96-F986-494D-BB11-D5BC1210B704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E853E9-D6B4-45B9-8390-ECEA378C6E6F}" type="pres">
      <dgm:prSet presAssocID="{89F770C4-919A-4305-B59D-C06737FA17E1}" presName="spacer" presStyleCnt="0"/>
      <dgm:spPr/>
    </dgm:pt>
    <dgm:pt modelId="{D0687686-A7E7-4B55-A940-F02D49418873}" type="pres">
      <dgm:prSet presAssocID="{A594482A-39B5-40C6-9207-5E8069D06392}" presName="parentText" presStyleLbl="node1" presStyleIdx="1" presStyleCnt="10" custScaleY="12250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895A03B-90DC-44AE-BBF9-AB772A1550D1}" type="pres">
      <dgm:prSet presAssocID="{976E78E4-D214-4CAD-A9F6-047F64286EF7}" presName="spacer" presStyleCnt="0"/>
      <dgm:spPr/>
    </dgm:pt>
    <dgm:pt modelId="{2026A0FF-7166-44B2-BA75-21970B3770F8}" type="pres">
      <dgm:prSet presAssocID="{0A63EED0-5B73-4DAB-8F29-944DE6538449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8D78E3-2667-40DB-B640-4E6A17369418}" type="pres">
      <dgm:prSet presAssocID="{E5E29D69-9885-40FF-8129-E0BB570B46E1}" presName="spacer" presStyleCnt="0"/>
      <dgm:spPr/>
    </dgm:pt>
    <dgm:pt modelId="{14A5BE22-4069-461B-845E-59D0CF9D10AA}" type="pres">
      <dgm:prSet presAssocID="{9D85EE44-61AF-4A5F-B25F-E3BF8C48647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BE11031-71D4-4397-B59D-C0675DB7534C}" type="pres">
      <dgm:prSet presAssocID="{507CC2E3-E071-4BC0-BE87-4886E2AAAC72}" presName="spacer" presStyleCnt="0"/>
      <dgm:spPr/>
    </dgm:pt>
    <dgm:pt modelId="{21055FF2-3DDA-4828-972B-9FD51324015E}" type="pres">
      <dgm:prSet presAssocID="{13292781-EBD1-4CCD-9B2D-A6D0C773BF22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5F010D1-40A3-424B-8D59-EBEF00885713}" type="pres">
      <dgm:prSet presAssocID="{AC1227EC-4B0B-428B-A432-DAFACAB42F9D}" presName="spacer" presStyleCnt="0"/>
      <dgm:spPr/>
    </dgm:pt>
    <dgm:pt modelId="{22533A2B-4221-4397-94E2-0C51983904C0}" type="pres">
      <dgm:prSet presAssocID="{3D249B15-5C86-4914-93C6-585EBA1A2252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643B24C-2F1C-4320-B5C6-A16CF22E24E9}" type="pres">
      <dgm:prSet presAssocID="{366541BE-7C7C-4B16-91DD-AA1AD1D07C3A}" presName="spacer" presStyleCnt="0"/>
      <dgm:spPr/>
    </dgm:pt>
    <dgm:pt modelId="{8F7BBC01-05DB-47E5-B64C-EE3E357E5566}" type="pres">
      <dgm:prSet presAssocID="{7745681E-0480-468A-8AE4-3E5DD2A5D851}" presName="parentText" presStyleLbl="node1" presStyleIdx="6" presStyleCnt="10" custScaleY="12893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2C7D513-0109-4572-B4B5-9DFF516005F4}" type="pres">
      <dgm:prSet presAssocID="{C9219733-F30E-4CCA-A31F-FC5E41B1DFA0}" presName="spacer" presStyleCnt="0"/>
      <dgm:spPr/>
    </dgm:pt>
    <dgm:pt modelId="{E5BCE871-E22D-4BDA-82F1-59C087023EF3}" type="pres">
      <dgm:prSet presAssocID="{450631BA-87D9-4F22-BA31-638332B0FED1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0AA31C-581B-4429-8C6D-C4BA93FAA24A}" type="pres">
      <dgm:prSet presAssocID="{B912E998-D6C3-48F5-BF9A-3E042A1721F6}" presName="spacer" presStyleCnt="0"/>
      <dgm:spPr/>
    </dgm:pt>
    <dgm:pt modelId="{3CD53730-1192-446D-A327-9869477C044F}" type="pres">
      <dgm:prSet presAssocID="{3A6DE103-1126-4D5B-BB19-802ABC9DDCB0}" presName="parentText" presStyleLbl="node1" presStyleIdx="8" presStyleCnt="10" custScaleY="8595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4617A5-4643-42CD-BFAB-32767144D2CF}" type="pres">
      <dgm:prSet presAssocID="{DE460869-0D8E-41A5-8173-B244ACFBBD41}" presName="spacer" presStyleCnt="0"/>
      <dgm:spPr/>
    </dgm:pt>
    <dgm:pt modelId="{DA52A0A3-E31D-4F49-A72B-2648789B438E}" type="pres">
      <dgm:prSet presAssocID="{99DC454F-556A-47CF-BAC7-1012EDD069DF}" presName="parentText" presStyleLbl="node1" presStyleIdx="9" presStyleCnt="10" custScaleY="7278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B95E0FE-DE6A-497D-9174-928F0E22A7F7}" type="presOf" srcId="{0A63EED0-5B73-4DAB-8F29-944DE6538449}" destId="{2026A0FF-7166-44B2-BA75-21970B3770F8}" srcOrd="0" destOrd="0" presId="urn:microsoft.com/office/officeart/2005/8/layout/vList2"/>
    <dgm:cxn modelId="{F7D2DD40-804D-43C7-8A76-790C08EBE92A}" srcId="{A1E2F84B-C1C9-4EEA-94B8-BACB20848F05}" destId="{0A63EED0-5B73-4DAB-8F29-944DE6538449}" srcOrd="2" destOrd="0" parTransId="{64207DB8-10AF-423C-96F2-C2BB0C8BD7E5}" sibTransId="{E5E29D69-9885-40FF-8129-E0BB570B46E1}"/>
    <dgm:cxn modelId="{BCF0A677-C9F7-4290-BEAA-E64C85D8EEAD}" srcId="{A1E2F84B-C1C9-4EEA-94B8-BACB20848F05}" destId="{A594482A-39B5-40C6-9207-5E8069D06392}" srcOrd="1" destOrd="0" parTransId="{DA0B3DD9-51CB-4844-86EB-82132E88286A}" sibTransId="{976E78E4-D214-4CAD-A9F6-047F64286EF7}"/>
    <dgm:cxn modelId="{69DC4079-41CF-429F-8950-9AEC3065E46E}" type="presOf" srcId="{A1E2F84B-C1C9-4EEA-94B8-BACB20848F05}" destId="{150CBC46-882F-471F-A4FD-4F5942E89A05}" srcOrd="0" destOrd="0" presId="urn:microsoft.com/office/officeart/2005/8/layout/vList2"/>
    <dgm:cxn modelId="{BA40738B-BC06-44BA-903B-05E343EB6F36}" srcId="{A1E2F84B-C1C9-4EEA-94B8-BACB20848F05}" destId="{3A6DE103-1126-4D5B-BB19-802ABC9DDCB0}" srcOrd="8" destOrd="0" parTransId="{67DC6B4D-462D-44DD-9F29-ABEE1DCBDA61}" sibTransId="{DE460869-0D8E-41A5-8173-B244ACFBBD41}"/>
    <dgm:cxn modelId="{A8C4328A-AEAF-420A-BCF0-22F49689D39E}" srcId="{A1E2F84B-C1C9-4EEA-94B8-BACB20848F05}" destId="{13292781-EBD1-4CCD-9B2D-A6D0C773BF22}" srcOrd="4" destOrd="0" parTransId="{A96E2AF0-D094-4997-8EFD-0A27F795E688}" sibTransId="{AC1227EC-4B0B-428B-A432-DAFACAB42F9D}"/>
    <dgm:cxn modelId="{129949AD-5AA9-4513-9621-3E1B442BB20F}" type="presOf" srcId="{3A6DE103-1126-4D5B-BB19-802ABC9DDCB0}" destId="{3CD53730-1192-446D-A327-9869477C044F}" srcOrd="0" destOrd="0" presId="urn:microsoft.com/office/officeart/2005/8/layout/vList2"/>
    <dgm:cxn modelId="{3E98CF22-6510-4A69-B434-18F4CD5A5E5F}" srcId="{A1E2F84B-C1C9-4EEA-94B8-BACB20848F05}" destId="{EB4F3E96-F986-494D-BB11-D5BC1210B704}" srcOrd="0" destOrd="0" parTransId="{A239DB47-2946-4C17-83FB-47DE2593E689}" sibTransId="{89F770C4-919A-4305-B59D-C06737FA17E1}"/>
    <dgm:cxn modelId="{37306318-9E70-4C10-B687-BE2C560930D5}" type="presOf" srcId="{A594482A-39B5-40C6-9207-5E8069D06392}" destId="{D0687686-A7E7-4B55-A940-F02D49418873}" srcOrd="0" destOrd="0" presId="urn:microsoft.com/office/officeart/2005/8/layout/vList2"/>
    <dgm:cxn modelId="{5EA1B616-F625-4CA1-B79C-6C2384EBB377}" type="presOf" srcId="{EB4F3E96-F986-494D-BB11-D5BC1210B704}" destId="{2EF0987E-598F-4433-B1E2-A65A8A1AE53A}" srcOrd="0" destOrd="0" presId="urn:microsoft.com/office/officeart/2005/8/layout/vList2"/>
    <dgm:cxn modelId="{1A58F3B4-8A57-46FB-B1F1-6953103A0674}" type="presOf" srcId="{99DC454F-556A-47CF-BAC7-1012EDD069DF}" destId="{DA52A0A3-E31D-4F49-A72B-2648789B438E}" srcOrd="0" destOrd="0" presId="urn:microsoft.com/office/officeart/2005/8/layout/vList2"/>
    <dgm:cxn modelId="{4D7619BA-B33A-44E5-80A7-1E8CD597541C}" srcId="{A1E2F84B-C1C9-4EEA-94B8-BACB20848F05}" destId="{450631BA-87D9-4F22-BA31-638332B0FED1}" srcOrd="7" destOrd="0" parTransId="{4FED26C7-FDC1-4AAD-9E13-D63C72440C5F}" sibTransId="{B912E998-D6C3-48F5-BF9A-3E042A1721F6}"/>
    <dgm:cxn modelId="{F5DEBA7E-25FD-42EE-A1A4-EFCC0DFA0376}" type="presOf" srcId="{7745681E-0480-468A-8AE4-3E5DD2A5D851}" destId="{8F7BBC01-05DB-47E5-B64C-EE3E357E5566}" srcOrd="0" destOrd="0" presId="urn:microsoft.com/office/officeart/2005/8/layout/vList2"/>
    <dgm:cxn modelId="{377802A3-A86E-4C3D-B515-2DB5CC004348}" srcId="{A1E2F84B-C1C9-4EEA-94B8-BACB20848F05}" destId="{3D249B15-5C86-4914-93C6-585EBA1A2252}" srcOrd="5" destOrd="0" parTransId="{8F17FC40-7A1E-43DD-85B4-91BBCEAEE4EC}" sibTransId="{366541BE-7C7C-4B16-91DD-AA1AD1D07C3A}"/>
    <dgm:cxn modelId="{4F883CE1-9F0A-4F14-B3F2-52E75B4AE6F5}" type="presOf" srcId="{3D249B15-5C86-4914-93C6-585EBA1A2252}" destId="{22533A2B-4221-4397-94E2-0C51983904C0}" srcOrd="0" destOrd="0" presId="urn:microsoft.com/office/officeart/2005/8/layout/vList2"/>
    <dgm:cxn modelId="{3440F2D8-3CA6-4AF1-930A-20959BF0CFFA}" type="presOf" srcId="{9D85EE44-61AF-4A5F-B25F-E3BF8C48647A}" destId="{14A5BE22-4069-461B-845E-59D0CF9D10AA}" srcOrd="0" destOrd="0" presId="urn:microsoft.com/office/officeart/2005/8/layout/vList2"/>
    <dgm:cxn modelId="{19359EAA-D54C-4A8D-AE87-571DD1825E4D}" srcId="{A1E2F84B-C1C9-4EEA-94B8-BACB20848F05}" destId="{9D85EE44-61AF-4A5F-B25F-E3BF8C48647A}" srcOrd="3" destOrd="0" parTransId="{5E7D5B65-8AAB-44ED-80B0-A72698DE5D0F}" sibTransId="{507CC2E3-E071-4BC0-BE87-4886E2AAAC72}"/>
    <dgm:cxn modelId="{FC84D8F1-7BE6-4964-B4EE-B241112E00FF}" srcId="{A1E2F84B-C1C9-4EEA-94B8-BACB20848F05}" destId="{99DC454F-556A-47CF-BAC7-1012EDD069DF}" srcOrd="9" destOrd="0" parTransId="{86EA070D-24EE-4614-A977-CD87893F14C9}" sibTransId="{3C6C564F-A690-4477-A680-13434E159DC2}"/>
    <dgm:cxn modelId="{D0D31A73-D223-44FF-8000-A5A897BD99F9}" srcId="{A1E2F84B-C1C9-4EEA-94B8-BACB20848F05}" destId="{7745681E-0480-468A-8AE4-3E5DD2A5D851}" srcOrd="6" destOrd="0" parTransId="{DAF59698-1798-4726-A011-7C5055AACABF}" sibTransId="{C9219733-F30E-4CCA-A31F-FC5E41B1DFA0}"/>
    <dgm:cxn modelId="{751174BA-625E-4833-A10D-1A3F56EC9A5A}" type="presOf" srcId="{450631BA-87D9-4F22-BA31-638332B0FED1}" destId="{E5BCE871-E22D-4BDA-82F1-59C087023EF3}" srcOrd="0" destOrd="0" presId="urn:microsoft.com/office/officeart/2005/8/layout/vList2"/>
    <dgm:cxn modelId="{FD284880-34F2-4C8E-9D58-987086E3A72B}" type="presOf" srcId="{13292781-EBD1-4CCD-9B2D-A6D0C773BF22}" destId="{21055FF2-3DDA-4828-972B-9FD51324015E}" srcOrd="0" destOrd="0" presId="urn:microsoft.com/office/officeart/2005/8/layout/vList2"/>
    <dgm:cxn modelId="{8BF38905-6E55-4225-B5BA-B31EFE694218}" type="presParOf" srcId="{150CBC46-882F-471F-A4FD-4F5942E89A05}" destId="{2EF0987E-598F-4433-B1E2-A65A8A1AE53A}" srcOrd="0" destOrd="0" presId="urn:microsoft.com/office/officeart/2005/8/layout/vList2"/>
    <dgm:cxn modelId="{7B3F9351-0487-4B4B-878F-C4C7D032E6DA}" type="presParOf" srcId="{150CBC46-882F-471F-A4FD-4F5942E89A05}" destId="{B1E853E9-D6B4-45B9-8390-ECEA378C6E6F}" srcOrd="1" destOrd="0" presId="urn:microsoft.com/office/officeart/2005/8/layout/vList2"/>
    <dgm:cxn modelId="{9DD981CF-1296-4C34-8369-13685E97C30C}" type="presParOf" srcId="{150CBC46-882F-471F-A4FD-4F5942E89A05}" destId="{D0687686-A7E7-4B55-A940-F02D49418873}" srcOrd="2" destOrd="0" presId="urn:microsoft.com/office/officeart/2005/8/layout/vList2"/>
    <dgm:cxn modelId="{3E7802CC-8AEB-4EEF-8C40-77130338F709}" type="presParOf" srcId="{150CBC46-882F-471F-A4FD-4F5942E89A05}" destId="{E895A03B-90DC-44AE-BBF9-AB772A1550D1}" srcOrd="3" destOrd="0" presId="urn:microsoft.com/office/officeart/2005/8/layout/vList2"/>
    <dgm:cxn modelId="{06EB8203-3F25-4F8F-8D42-8D2374D1952A}" type="presParOf" srcId="{150CBC46-882F-471F-A4FD-4F5942E89A05}" destId="{2026A0FF-7166-44B2-BA75-21970B3770F8}" srcOrd="4" destOrd="0" presId="urn:microsoft.com/office/officeart/2005/8/layout/vList2"/>
    <dgm:cxn modelId="{575E32AA-CA2B-4A68-A4B8-9FE396068612}" type="presParOf" srcId="{150CBC46-882F-471F-A4FD-4F5942E89A05}" destId="{5B8D78E3-2667-40DB-B640-4E6A17369418}" srcOrd="5" destOrd="0" presId="urn:microsoft.com/office/officeart/2005/8/layout/vList2"/>
    <dgm:cxn modelId="{DAA4CBB6-2487-4636-9828-99AE9F23C622}" type="presParOf" srcId="{150CBC46-882F-471F-A4FD-4F5942E89A05}" destId="{14A5BE22-4069-461B-845E-59D0CF9D10AA}" srcOrd="6" destOrd="0" presId="urn:microsoft.com/office/officeart/2005/8/layout/vList2"/>
    <dgm:cxn modelId="{93E02119-5CAE-41DB-A910-1814494373AE}" type="presParOf" srcId="{150CBC46-882F-471F-A4FD-4F5942E89A05}" destId="{CBE11031-71D4-4397-B59D-C0675DB7534C}" srcOrd="7" destOrd="0" presId="urn:microsoft.com/office/officeart/2005/8/layout/vList2"/>
    <dgm:cxn modelId="{BBF0F13E-9519-4CA7-B2B8-34014D5C7AF2}" type="presParOf" srcId="{150CBC46-882F-471F-A4FD-4F5942E89A05}" destId="{21055FF2-3DDA-4828-972B-9FD51324015E}" srcOrd="8" destOrd="0" presId="urn:microsoft.com/office/officeart/2005/8/layout/vList2"/>
    <dgm:cxn modelId="{D09FA1A1-AED9-4992-A720-4871D3B6F8EC}" type="presParOf" srcId="{150CBC46-882F-471F-A4FD-4F5942E89A05}" destId="{B5F010D1-40A3-424B-8D59-EBEF00885713}" srcOrd="9" destOrd="0" presId="urn:microsoft.com/office/officeart/2005/8/layout/vList2"/>
    <dgm:cxn modelId="{E1FCBFC2-FCEB-43F4-9CD4-CF7F4A808527}" type="presParOf" srcId="{150CBC46-882F-471F-A4FD-4F5942E89A05}" destId="{22533A2B-4221-4397-94E2-0C51983904C0}" srcOrd="10" destOrd="0" presId="urn:microsoft.com/office/officeart/2005/8/layout/vList2"/>
    <dgm:cxn modelId="{9F6D7B4B-72C0-473F-9159-C3E0AB9DA545}" type="presParOf" srcId="{150CBC46-882F-471F-A4FD-4F5942E89A05}" destId="{8643B24C-2F1C-4320-B5C6-A16CF22E24E9}" srcOrd="11" destOrd="0" presId="urn:microsoft.com/office/officeart/2005/8/layout/vList2"/>
    <dgm:cxn modelId="{19B8201F-6C8C-464C-B0E1-102C02D5B3CA}" type="presParOf" srcId="{150CBC46-882F-471F-A4FD-4F5942E89A05}" destId="{8F7BBC01-05DB-47E5-B64C-EE3E357E5566}" srcOrd="12" destOrd="0" presId="urn:microsoft.com/office/officeart/2005/8/layout/vList2"/>
    <dgm:cxn modelId="{BA27F49B-E386-446D-9382-DD0EF8FF657A}" type="presParOf" srcId="{150CBC46-882F-471F-A4FD-4F5942E89A05}" destId="{12C7D513-0109-4572-B4B5-9DFF516005F4}" srcOrd="13" destOrd="0" presId="urn:microsoft.com/office/officeart/2005/8/layout/vList2"/>
    <dgm:cxn modelId="{066E103D-DEDD-4C71-BF3E-74F8069B9F6C}" type="presParOf" srcId="{150CBC46-882F-471F-A4FD-4F5942E89A05}" destId="{E5BCE871-E22D-4BDA-82F1-59C087023EF3}" srcOrd="14" destOrd="0" presId="urn:microsoft.com/office/officeart/2005/8/layout/vList2"/>
    <dgm:cxn modelId="{BDE1D3CD-9B35-451C-9FAE-6A63BB932FA5}" type="presParOf" srcId="{150CBC46-882F-471F-A4FD-4F5942E89A05}" destId="{CC0AA31C-581B-4429-8C6D-C4BA93FAA24A}" srcOrd="15" destOrd="0" presId="urn:microsoft.com/office/officeart/2005/8/layout/vList2"/>
    <dgm:cxn modelId="{883E6329-7E9B-4897-B126-854136767A97}" type="presParOf" srcId="{150CBC46-882F-471F-A4FD-4F5942E89A05}" destId="{3CD53730-1192-446D-A327-9869477C044F}" srcOrd="16" destOrd="0" presId="urn:microsoft.com/office/officeart/2005/8/layout/vList2"/>
    <dgm:cxn modelId="{B4DC1BF3-C785-4A87-9CAD-583436E29810}" type="presParOf" srcId="{150CBC46-882F-471F-A4FD-4F5942E89A05}" destId="{564617A5-4643-42CD-BFAB-32767144D2CF}" srcOrd="17" destOrd="0" presId="urn:microsoft.com/office/officeart/2005/8/layout/vList2"/>
    <dgm:cxn modelId="{8913E9E0-33D1-4F6B-A69A-D4BBC35B275A}" type="presParOf" srcId="{150CBC46-882F-471F-A4FD-4F5942E89A05}" destId="{DA52A0A3-E31D-4F49-A72B-2648789B438E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E2F84B-C1C9-4EEA-94B8-BACB20848F0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C5AF291B-10AA-43CB-B0E2-2021B4AADDB5}">
      <dgm:prSet custT="1"/>
      <dgm:spPr/>
      <dgm:t>
        <a:bodyPr/>
        <a:lstStyle/>
        <a:p>
          <a:r>
            <a:rPr lang="pt-PT" sz="2000" b="1" dirty="0" smtClean="0"/>
            <a:t>51 -</a:t>
          </a:r>
          <a:r>
            <a:rPr lang="pt-PT" sz="2000" b="1" u="none" dirty="0" smtClean="0"/>
            <a:t>  teto </a:t>
          </a:r>
          <a:r>
            <a:rPr lang="pt-PT" sz="2000" b="0" u="none" dirty="0" smtClean="0"/>
            <a:t> </a:t>
          </a:r>
          <a:r>
            <a:rPr lang="pt-PT" sz="2000" b="0" dirty="0" smtClean="0"/>
            <a:t>(Consoante muda)</a:t>
          </a:r>
          <a:endParaRPr lang="pt-PT" sz="2000" b="0" dirty="0"/>
        </a:p>
      </dgm:t>
    </dgm:pt>
    <dgm:pt modelId="{E2EC5EAF-A1EF-4AF6-936D-E9F1E658A5E5}" type="parTrans" cxnId="{7AF35A25-B67E-4116-BEE4-DDBBCA021264}">
      <dgm:prSet/>
      <dgm:spPr/>
      <dgm:t>
        <a:bodyPr/>
        <a:lstStyle/>
        <a:p>
          <a:endParaRPr lang="pt-PT" sz="2000"/>
        </a:p>
      </dgm:t>
    </dgm:pt>
    <dgm:pt modelId="{4094B952-9359-4D7D-9164-252E1A1DFD61}" type="sibTrans" cxnId="{7AF35A25-B67E-4116-BEE4-DDBBCA021264}">
      <dgm:prSet/>
      <dgm:spPr/>
      <dgm:t>
        <a:bodyPr/>
        <a:lstStyle/>
        <a:p>
          <a:endParaRPr lang="pt-PT" sz="2000"/>
        </a:p>
      </dgm:t>
    </dgm:pt>
    <dgm:pt modelId="{BCB397C3-C320-47FD-9604-6636463C3A64}">
      <dgm:prSet custT="1"/>
      <dgm:spPr/>
      <dgm:t>
        <a:bodyPr/>
        <a:lstStyle/>
        <a:p>
          <a:r>
            <a:rPr lang="pt-PT" sz="2000" b="1" u="none" dirty="0" smtClean="0"/>
            <a:t>52 - pelo  </a:t>
          </a:r>
          <a:r>
            <a:rPr lang="pt-PT" sz="2000" dirty="0" smtClean="0"/>
            <a:t>(</a:t>
          </a:r>
          <a:r>
            <a:rPr lang="pt-PT" sz="2000" b="0" dirty="0" smtClean="0"/>
            <a:t>Supressão do acento em palavras graves homógrafas)</a:t>
          </a:r>
          <a:endParaRPr lang="pt-PT" sz="2000" b="0" dirty="0"/>
        </a:p>
      </dgm:t>
    </dgm:pt>
    <dgm:pt modelId="{CA484A68-5E52-4AD7-B5BF-F00817BF3D16}" type="parTrans" cxnId="{DEA8CEBB-2C22-4E9A-90F7-BDAC670D33E7}">
      <dgm:prSet/>
      <dgm:spPr/>
      <dgm:t>
        <a:bodyPr/>
        <a:lstStyle/>
        <a:p>
          <a:endParaRPr lang="pt-PT" sz="2000"/>
        </a:p>
      </dgm:t>
    </dgm:pt>
    <dgm:pt modelId="{62C4B2AD-A523-4CF4-A516-CA1D88281677}" type="sibTrans" cxnId="{DEA8CEBB-2C22-4E9A-90F7-BDAC670D33E7}">
      <dgm:prSet/>
      <dgm:spPr/>
      <dgm:t>
        <a:bodyPr/>
        <a:lstStyle/>
        <a:p>
          <a:endParaRPr lang="pt-PT" sz="2000"/>
        </a:p>
      </dgm:t>
    </dgm:pt>
    <dgm:pt modelId="{07188665-AABB-4B77-99CC-EFF020C070FB}">
      <dgm:prSet custT="1"/>
      <dgm:spPr/>
      <dgm:t>
        <a:bodyPr/>
        <a:lstStyle/>
        <a:p>
          <a:r>
            <a:rPr lang="pt-PT" sz="2000" b="1" u="none" dirty="0" smtClean="0"/>
            <a:t>53 - hei de </a:t>
          </a:r>
          <a:r>
            <a:rPr lang="pt-PT" sz="2000" b="0" u="none" dirty="0" smtClean="0"/>
            <a:t>(</a:t>
          </a:r>
          <a:r>
            <a:rPr lang="pt-PT" sz="2000" b="0" dirty="0" smtClean="0"/>
            <a:t>forma monossilábica do verbo haver)</a:t>
          </a:r>
          <a:endParaRPr lang="pt-PT" sz="2000" b="0" dirty="0"/>
        </a:p>
      </dgm:t>
    </dgm:pt>
    <dgm:pt modelId="{1ED5C97C-9349-4FC8-9967-1E73D91A48EF}" type="parTrans" cxnId="{EBEC2227-6A6E-46E7-B08C-1D633B29CA36}">
      <dgm:prSet/>
      <dgm:spPr/>
      <dgm:t>
        <a:bodyPr/>
        <a:lstStyle/>
        <a:p>
          <a:endParaRPr lang="pt-PT" sz="2000"/>
        </a:p>
      </dgm:t>
    </dgm:pt>
    <dgm:pt modelId="{F1C2B4E6-1B2A-429E-A9F1-6123971FDFC8}" type="sibTrans" cxnId="{EBEC2227-6A6E-46E7-B08C-1D633B29CA36}">
      <dgm:prSet/>
      <dgm:spPr/>
      <dgm:t>
        <a:bodyPr/>
        <a:lstStyle/>
        <a:p>
          <a:endParaRPr lang="pt-PT" sz="2000"/>
        </a:p>
      </dgm:t>
    </dgm:pt>
    <dgm:pt modelId="{2E69CCAB-1D90-4977-9E61-2560366CCD80}">
      <dgm:prSet custT="1"/>
      <dgm:spPr/>
      <dgm:t>
        <a:bodyPr/>
        <a:lstStyle/>
        <a:p>
          <a:r>
            <a:rPr lang="pt-PT" sz="2000" b="1" u="none" dirty="0" smtClean="0"/>
            <a:t>54 - </a:t>
          </a:r>
          <a:r>
            <a:rPr lang="pt-PT" sz="2000" b="1" u="none" dirty="0" err="1" smtClean="0"/>
            <a:t>guarda-joias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Utiliza-se em palavras compostas sem elementos de ligação)</a:t>
          </a:r>
          <a:endParaRPr lang="pt-PT" sz="2000" b="0" dirty="0"/>
        </a:p>
      </dgm:t>
    </dgm:pt>
    <dgm:pt modelId="{D573A29C-EA41-447E-B686-FB0D48FCFF97}" type="parTrans" cxnId="{770B9069-5E87-4544-8990-2EB343B21882}">
      <dgm:prSet/>
      <dgm:spPr/>
      <dgm:t>
        <a:bodyPr/>
        <a:lstStyle/>
        <a:p>
          <a:endParaRPr lang="pt-PT" sz="2000"/>
        </a:p>
      </dgm:t>
    </dgm:pt>
    <dgm:pt modelId="{E369E201-9E2B-4725-92E4-706B0DA904F2}" type="sibTrans" cxnId="{770B9069-5E87-4544-8990-2EB343B21882}">
      <dgm:prSet/>
      <dgm:spPr/>
      <dgm:t>
        <a:bodyPr/>
        <a:lstStyle/>
        <a:p>
          <a:endParaRPr lang="pt-PT" sz="2000"/>
        </a:p>
      </dgm:t>
    </dgm:pt>
    <dgm:pt modelId="{C7D82DD3-EA6E-4ABE-8339-B3462B0D088F}">
      <dgm:prSet custT="1"/>
      <dgm:spPr/>
      <dgm:t>
        <a:bodyPr/>
        <a:lstStyle/>
        <a:p>
          <a:r>
            <a:rPr lang="pt-PT" sz="2000" b="1" u="none" dirty="0" smtClean="0"/>
            <a:t>55 - cor de laranja </a:t>
          </a:r>
          <a:r>
            <a:rPr lang="pt-PT" sz="2000" b="0" u="none" dirty="0" smtClean="0"/>
            <a:t>(Supressão do hífen na maior parte das locuções)</a:t>
          </a:r>
          <a:r>
            <a:rPr lang="pt-PT" sz="2000" b="1" u="none" dirty="0" smtClean="0"/>
            <a:t> </a:t>
          </a:r>
          <a:endParaRPr lang="pt-PT" sz="2000" u="none" dirty="0"/>
        </a:p>
      </dgm:t>
    </dgm:pt>
    <dgm:pt modelId="{5DBB8DA2-FF57-4AB1-A72E-FF87412C61D2}" type="parTrans" cxnId="{3051A80C-83A7-4D4E-8885-F8F5C6B93F15}">
      <dgm:prSet/>
      <dgm:spPr/>
      <dgm:t>
        <a:bodyPr/>
        <a:lstStyle/>
        <a:p>
          <a:endParaRPr lang="pt-PT" sz="2000"/>
        </a:p>
      </dgm:t>
    </dgm:pt>
    <dgm:pt modelId="{B90F6962-4A5F-4B08-A291-4D79CEC03ED5}" type="sibTrans" cxnId="{3051A80C-83A7-4D4E-8885-F8F5C6B93F15}">
      <dgm:prSet/>
      <dgm:spPr/>
      <dgm:t>
        <a:bodyPr/>
        <a:lstStyle/>
        <a:p>
          <a:endParaRPr lang="pt-PT" sz="2000"/>
        </a:p>
      </dgm:t>
    </dgm:pt>
    <dgm:pt modelId="{68898AEC-AE19-4DEE-836B-32A93661B755}">
      <dgm:prSet custT="1"/>
      <dgm:spPr/>
      <dgm:t>
        <a:bodyPr/>
        <a:lstStyle/>
        <a:p>
          <a:r>
            <a:rPr lang="pt-PT" sz="2000" b="1" dirty="0" smtClean="0"/>
            <a:t>56 - </a:t>
          </a:r>
          <a:r>
            <a:rPr lang="pt-PT" sz="2000" b="1" u="none" dirty="0" smtClean="0"/>
            <a:t>brincos-de-princesa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Botânica – mantém o hífen)</a:t>
          </a:r>
          <a:endParaRPr lang="pt-PT" sz="2000" b="0" dirty="0"/>
        </a:p>
      </dgm:t>
    </dgm:pt>
    <dgm:pt modelId="{9DD66B07-9A16-4FA6-95B0-5E20686E86D6}" type="parTrans" cxnId="{58D7D0A5-9282-42F7-AC0A-1A2CB67AC133}">
      <dgm:prSet/>
      <dgm:spPr/>
      <dgm:t>
        <a:bodyPr/>
        <a:lstStyle/>
        <a:p>
          <a:endParaRPr lang="pt-PT" sz="2000"/>
        </a:p>
      </dgm:t>
    </dgm:pt>
    <dgm:pt modelId="{ED441AA2-4C95-4385-A26F-D1B87603DA41}" type="sibTrans" cxnId="{58D7D0A5-9282-42F7-AC0A-1A2CB67AC133}">
      <dgm:prSet/>
      <dgm:spPr/>
      <dgm:t>
        <a:bodyPr/>
        <a:lstStyle/>
        <a:p>
          <a:endParaRPr lang="pt-PT" sz="2000"/>
        </a:p>
      </dgm:t>
    </dgm:pt>
    <dgm:pt modelId="{C4E6BAFD-D166-4C1D-A380-C7BE56A660B7}">
      <dgm:prSet custT="1"/>
      <dgm:spPr/>
      <dgm:t>
        <a:bodyPr/>
        <a:lstStyle/>
        <a:p>
          <a:r>
            <a:rPr lang="pt-PT" sz="2000" b="1" dirty="0" smtClean="0"/>
            <a:t>57 - </a:t>
          </a:r>
          <a:r>
            <a:rPr lang="pt-PT" sz="2000" b="1" u="none" dirty="0" smtClean="0"/>
            <a:t>dói-me</a:t>
          </a:r>
          <a:r>
            <a:rPr lang="pt-PT" sz="2000" dirty="0" smtClean="0"/>
            <a:t> </a:t>
          </a:r>
          <a:r>
            <a:rPr lang="pt-PT" sz="2000" b="0" dirty="0" smtClean="0"/>
            <a:t>(Mantém-se o acento porque a palavra é aguda)</a:t>
          </a:r>
          <a:endParaRPr lang="pt-PT" sz="2000" b="0" dirty="0"/>
        </a:p>
      </dgm:t>
    </dgm:pt>
    <dgm:pt modelId="{CEF92CAF-CF10-4595-8E18-70C4756D47DB}" type="parTrans" cxnId="{980A2AED-CF7C-469D-AA54-55D6D829DEB5}">
      <dgm:prSet/>
      <dgm:spPr/>
      <dgm:t>
        <a:bodyPr/>
        <a:lstStyle/>
        <a:p>
          <a:endParaRPr lang="pt-PT" sz="2000"/>
        </a:p>
      </dgm:t>
    </dgm:pt>
    <dgm:pt modelId="{34886951-4E5A-46DD-83E5-E13425CB652A}" type="sibTrans" cxnId="{980A2AED-CF7C-469D-AA54-55D6D829DEB5}">
      <dgm:prSet/>
      <dgm:spPr/>
      <dgm:t>
        <a:bodyPr/>
        <a:lstStyle/>
        <a:p>
          <a:endParaRPr lang="pt-PT" sz="2000"/>
        </a:p>
      </dgm:t>
    </dgm:pt>
    <dgm:pt modelId="{F0C6C572-2DB8-479D-B34A-E23BDCD25B9B}">
      <dgm:prSet custT="1"/>
      <dgm:spPr/>
      <dgm:t>
        <a:bodyPr/>
        <a:lstStyle/>
        <a:p>
          <a:r>
            <a:rPr lang="pt-PT" sz="2000" b="1" u="none" dirty="0" smtClean="0"/>
            <a:t>58 - </a:t>
          </a:r>
          <a:r>
            <a:rPr lang="pt-PT" sz="2000" b="1" u="none" dirty="0" err="1" smtClean="0"/>
            <a:t>heroico</a:t>
          </a:r>
          <a:r>
            <a:rPr lang="pt-PT" sz="2000" b="1" u="none" dirty="0" smtClean="0"/>
            <a:t> </a:t>
          </a:r>
          <a:r>
            <a:rPr lang="pt-PT" sz="2000" dirty="0" smtClean="0"/>
            <a:t>(</a:t>
          </a:r>
          <a:r>
            <a:rPr lang="pt-PT" sz="2000" b="0" u="none" dirty="0" smtClean="0"/>
            <a:t>Supressão do acento gráfico – palavras graves com ditongo oi)</a:t>
          </a:r>
          <a:endParaRPr lang="pt-PT" sz="2000" b="0" u="none" dirty="0"/>
        </a:p>
      </dgm:t>
    </dgm:pt>
    <dgm:pt modelId="{1740E27A-9873-4D30-A529-81141FDEEA65}" type="parTrans" cxnId="{E51FF484-34B4-40A0-9E5C-4843417E5FD8}">
      <dgm:prSet/>
      <dgm:spPr/>
      <dgm:t>
        <a:bodyPr/>
        <a:lstStyle/>
        <a:p>
          <a:endParaRPr lang="pt-PT" sz="2000"/>
        </a:p>
      </dgm:t>
    </dgm:pt>
    <dgm:pt modelId="{EEBE8233-9FD4-46EA-954C-0838B7D5E5BF}" type="sibTrans" cxnId="{E51FF484-34B4-40A0-9E5C-4843417E5FD8}">
      <dgm:prSet/>
      <dgm:spPr/>
      <dgm:t>
        <a:bodyPr/>
        <a:lstStyle/>
        <a:p>
          <a:endParaRPr lang="pt-PT" sz="2000"/>
        </a:p>
      </dgm:t>
    </dgm:pt>
    <dgm:pt modelId="{4668B500-AA6C-4BFB-AF47-7DC43AA8CB99}">
      <dgm:prSet custT="1"/>
      <dgm:spPr/>
      <dgm:t>
        <a:bodyPr/>
        <a:lstStyle/>
        <a:p>
          <a:r>
            <a:rPr lang="pt-PT" sz="2000" b="1" u="none" dirty="0" smtClean="0"/>
            <a:t>59 – herói  </a:t>
          </a:r>
          <a:r>
            <a:rPr lang="pt-PT" sz="2000" b="0" u="none" dirty="0" smtClean="0"/>
            <a:t>(</a:t>
          </a:r>
          <a:r>
            <a:rPr lang="pt-PT" sz="2000" b="0" dirty="0" smtClean="0"/>
            <a:t>Mantém-se o acento porque a palavra é aguda)</a:t>
          </a:r>
          <a:endParaRPr lang="pt-PT" sz="2000" b="0" dirty="0"/>
        </a:p>
      </dgm:t>
    </dgm:pt>
    <dgm:pt modelId="{5F8F2CA8-4919-4B64-82AB-6F36A3263B55}" type="parTrans" cxnId="{FC3E49A5-77BA-4354-96F1-3E9EA72B4F2A}">
      <dgm:prSet/>
      <dgm:spPr/>
      <dgm:t>
        <a:bodyPr/>
        <a:lstStyle/>
        <a:p>
          <a:endParaRPr lang="pt-PT" sz="2000"/>
        </a:p>
      </dgm:t>
    </dgm:pt>
    <dgm:pt modelId="{5A955656-58B7-427F-8C04-243CD3D34D3A}" type="sibTrans" cxnId="{FC3E49A5-77BA-4354-96F1-3E9EA72B4F2A}">
      <dgm:prSet/>
      <dgm:spPr/>
      <dgm:t>
        <a:bodyPr/>
        <a:lstStyle/>
        <a:p>
          <a:endParaRPr lang="pt-PT" sz="2000"/>
        </a:p>
      </dgm:t>
    </dgm:pt>
    <dgm:pt modelId="{4D2E1024-6AD0-4F63-B138-4A130F434353}">
      <dgm:prSet custT="1"/>
      <dgm:spPr/>
      <dgm:t>
        <a:bodyPr/>
        <a:lstStyle/>
        <a:p>
          <a:r>
            <a:rPr lang="pt-PT" sz="2000" b="1" u="none" dirty="0" smtClean="0"/>
            <a:t>60 - Trás-os-Montes </a:t>
          </a:r>
          <a:r>
            <a:rPr lang="pt-PT" sz="2000" b="0" dirty="0" smtClean="0"/>
            <a:t>(Utiliza-se o hífen em alguns nomes de países, regiões (…) se iniciarem por Grão, Grã, por uma forma verbal, ou se estiverem ligados por um artigo)</a:t>
          </a:r>
          <a:endParaRPr lang="pt-PT" sz="2000" b="0" dirty="0"/>
        </a:p>
      </dgm:t>
    </dgm:pt>
    <dgm:pt modelId="{838812E9-7A76-4DE1-9E49-E4C7A3048DC3}" type="parTrans" cxnId="{92E09E21-390B-4C24-906D-C43C66DED619}">
      <dgm:prSet/>
      <dgm:spPr/>
      <dgm:t>
        <a:bodyPr/>
        <a:lstStyle/>
        <a:p>
          <a:endParaRPr lang="pt-PT" sz="2000"/>
        </a:p>
      </dgm:t>
    </dgm:pt>
    <dgm:pt modelId="{9F47D3CF-9DB0-46A5-8CAD-26DCEBD464BC}" type="sibTrans" cxnId="{92E09E21-390B-4C24-906D-C43C66DED619}">
      <dgm:prSet/>
      <dgm:spPr/>
      <dgm:t>
        <a:bodyPr/>
        <a:lstStyle/>
        <a:p>
          <a:endParaRPr lang="pt-PT" sz="2000"/>
        </a:p>
      </dgm:t>
    </dgm:pt>
    <dgm:pt modelId="{150CBC46-882F-471F-A4FD-4F5942E89A05}" type="pres">
      <dgm:prSet presAssocID="{A1E2F84B-C1C9-4EEA-94B8-BACB20848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ED5D57E-A5B5-498B-9EDC-F3FD6E39D9B2}" type="pres">
      <dgm:prSet presAssocID="{C5AF291B-10AA-43CB-B0E2-2021B4AADDB5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A399EEE-5D9A-4E74-834E-C9C82B383884}" type="pres">
      <dgm:prSet presAssocID="{4094B952-9359-4D7D-9164-252E1A1DFD61}" presName="spacer" presStyleCnt="0"/>
      <dgm:spPr/>
    </dgm:pt>
    <dgm:pt modelId="{ED17A5E4-E1E8-4173-B3BA-4FC06E1B05E4}" type="pres">
      <dgm:prSet presAssocID="{BCB397C3-C320-47FD-9604-6636463C3A6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52468A5-A8E9-4FD8-BA84-07033741D470}" type="pres">
      <dgm:prSet presAssocID="{62C4B2AD-A523-4CF4-A516-CA1D88281677}" presName="spacer" presStyleCnt="0"/>
      <dgm:spPr/>
    </dgm:pt>
    <dgm:pt modelId="{4F5D7A00-4E97-47A0-97A7-4259EF892C79}" type="pres">
      <dgm:prSet presAssocID="{07188665-AABB-4B77-99CC-EFF020C070FB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6180EC1-A550-4C85-A472-F414F79B4111}" type="pres">
      <dgm:prSet presAssocID="{F1C2B4E6-1B2A-429E-A9F1-6123971FDFC8}" presName="spacer" presStyleCnt="0"/>
      <dgm:spPr/>
    </dgm:pt>
    <dgm:pt modelId="{56B84A7A-EAD6-45E2-B6C0-74454096E26C}" type="pres">
      <dgm:prSet presAssocID="{2E69CCAB-1D90-4977-9E61-2560366CCD8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3C87D53-4563-4AC8-8D98-51C97F12E877}" type="pres">
      <dgm:prSet presAssocID="{E369E201-9E2B-4725-92E4-706B0DA904F2}" presName="spacer" presStyleCnt="0"/>
      <dgm:spPr/>
    </dgm:pt>
    <dgm:pt modelId="{71A772E1-B42E-4353-96C7-978FF50FCBD8}" type="pres">
      <dgm:prSet presAssocID="{C7D82DD3-EA6E-4ABE-8339-B3462B0D088F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CA1C930-33D9-4F8C-A72E-371648264F13}" type="pres">
      <dgm:prSet presAssocID="{B90F6962-4A5F-4B08-A291-4D79CEC03ED5}" presName="spacer" presStyleCnt="0"/>
      <dgm:spPr/>
    </dgm:pt>
    <dgm:pt modelId="{9C807234-D9BF-48C9-AA3E-53F296FA8F1B}" type="pres">
      <dgm:prSet presAssocID="{68898AEC-AE19-4DEE-836B-32A93661B755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D668423-6555-445C-94E9-DC67A0B5A4A5}" type="pres">
      <dgm:prSet presAssocID="{ED441AA2-4C95-4385-A26F-D1B87603DA41}" presName="spacer" presStyleCnt="0"/>
      <dgm:spPr/>
    </dgm:pt>
    <dgm:pt modelId="{BD82C3B9-41B8-4A65-9AA1-7A0F9EF4C971}" type="pres">
      <dgm:prSet presAssocID="{C4E6BAFD-D166-4C1D-A380-C7BE56A660B7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BAB4C10-172F-4192-9749-9EB8E18D7F8C}" type="pres">
      <dgm:prSet presAssocID="{34886951-4E5A-46DD-83E5-E13425CB652A}" presName="spacer" presStyleCnt="0"/>
      <dgm:spPr/>
    </dgm:pt>
    <dgm:pt modelId="{DC5BC0F8-5218-43B3-9A04-BBFCFB922240}" type="pres">
      <dgm:prSet presAssocID="{F0C6C572-2DB8-479D-B34A-E23BDCD25B9B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FA20A21-FFC2-4487-8FD4-5915570665F7}" type="pres">
      <dgm:prSet presAssocID="{EEBE8233-9FD4-46EA-954C-0838B7D5E5BF}" presName="spacer" presStyleCnt="0"/>
      <dgm:spPr/>
    </dgm:pt>
    <dgm:pt modelId="{CB2A6F8C-A424-4BA6-8F46-39137A1EC6A7}" type="pres">
      <dgm:prSet presAssocID="{4668B500-AA6C-4BFB-AF47-7DC43AA8CB99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C51EB7A-7CB1-47F4-9322-DE8617EC2F1E}" type="pres">
      <dgm:prSet presAssocID="{5A955656-58B7-427F-8C04-243CD3D34D3A}" presName="spacer" presStyleCnt="0"/>
      <dgm:spPr/>
    </dgm:pt>
    <dgm:pt modelId="{FDE07CAE-1C0F-4DCA-B92A-3F9C03CE6F36}" type="pres">
      <dgm:prSet presAssocID="{4D2E1024-6AD0-4F63-B138-4A130F434353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EA6EEF4-25E6-42F2-8754-C41D5790FDA1}" type="presOf" srcId="{BCB397C3-C320-47FD-9604-6636463C3A64}" destId="{ED17A5E4-E1E8-4173-B3BA-4FC06E1B05E4}" srcOrd="0" destOrd="0" presId="urn:microsoft.com/office/officeart/2005/8/layout/vList2"/>
    <dgm:cxn modelId="{B2536235-7013-4B4A-A5EE-0FC2005D31E3}" type="presOf" srcId="{C7D82DD3-EA6E-4ABE-8339-B3462B0D088F}" destId="{71A772E1-B42E-4353-96C7-978FF50FCBD8}" srcOrd="0" destOrd="0" presId="urn:microsoft.com/office/officeart/2005/8/layout/vList2"/>
    <dgm:cxn modelId="{7AF35A25-B67E-4116-BEE4-DDBBCA021264}" srcId="{A1E2F84B-C1C9-4EEA-94B8-BACB20848F05}" destId="{C5AF291B-10AA-43CB-B0E2-2021B4AADDB5}" srcOrd="0" destOrd="0" parTransId="{E2EC5EAF-A1EF-4AF6-936D-E9F1E658A5E5}" sibTransId="{4094B952-9359-4D7D-9164-252E1A1DFD61}"/>
    <dgm:cxn modelId="{DEA8CEBB-2C22-4E9A-90F7-BDAC670D33E7}" srcId="{A1E2F84B-C1C9-4EEA-94B8-BACB20848F05}" destId="{BCB397C3-C320-47FD-9604-6636463C3A64}" srcOrd="1" destOrd="0" parTransId="{CA484A68-5E52-4AD7-B5BF-F00817BF3D16}" sibTransId="{62C4B2AD-A523-4CF4-A516-CA1D88281677}"/>
    <dgm:cxn modelId="{1A433851-B11D-45BE-B99B-0E10B20D267A}" type="presOf" srcId="{C5AF291B-10AA-43CB-B0E2-2021B4AADDB5}" destId="{AED5D57E-A5B5-498B-9EDC-F3FD6E39D9B2}" srcOrd="0" destOrd="0" presId="urn:microsoft.com/office/officeart/2005/8/layout/vList2"/>
    <dgm:cxn modelId="{BE610DB5-A7E8-4972-8BEF-E60F3B522E88}" type="presOf" srcId="{A1E2F84B-C1C9-4EEA-94B8-BACB20848F05}" destId="{150CBC46-882F-471F-A4FD-4F5942E89A05}" srcOrd="0" destOrd="0" presId="urn:microsoft.com/office/officeart/2005/8/layout/vList2"/>
    <dgm:cxn modelId="{30F5F50B-5409-47D9-B341-298C7FB0EA24}" type="presOf" srcId="{2E69CCAB-1D90-4977-9E61-2560366CCD80}" destId="{56B84A7A-EAD6-45E2-B6C0-74454096E26C}" srcOrd="0" destOrd="0" presId="urn:microsoft.com/office/officeart/2005/8/layout/vList2"/>
    <dgm:cxn modelId="{FC3E49A5-77BA-4354-96F1-3E9EA72B4F2A}" srcId="{A1E2F84B-C1C9-4EEA-94B8-BACB20848F05}" destId="{4668B500-AA6C-4BFB-AF47-7DC43AA8CB99}" srcOrd="8" destOrd="0" parTransId="{5F8F2CA8-4919-4B64-82AB-6F36A3263B55}" sibTransId="{5A955656-58B7-427F-8C04-243CD3D34D3A}"/>
    <dgm:cxn modelId="{58D7D0A5-9282-42F7-AC0A-1A2CB67AC133}" srcId="{A1E2F84B-C1C9-4EEA-94B8-BACB20848F05}" destId="{68898AEC-AE19-4DEE-836B-32A93661B755}" srcOrd="5" destOrd="0" parTransId="{9DD66B07-9A16-4FA6-95B0-5E20686E86D6}" sibTransId="{ED441AA2-4C95-4385-A26F-D1B87603DA41}"/>
    <dgm:cxn modelId="{B31D66A8-2D08-46FB-8557-CC9ECDD1EB11}" type="presOf" srcId="{F0C6C572-2DB8-479D-B34A-E23BDCD25B9B}" destId="{DC5BC0F8-5218-43B3-9A04-BBFCFB922240}" srcOrd="0" destOrd="0" presId="urn:microsoft.com/office/officeart/2005/8/layout/vList2"/>
    <dgm:cxn modelId="{4C7D4A28-C4F3-468E-B053-FC4000368662}" type="presOf" srcId="{07188665-AABB-4B77-99CC-EFF020C070FB}" destId="{4F5D7A00-4E97-47A0-97A7-4259EF892C79}" srcOrd="0" destOrd="0" presId="urn:microsoft.com/office/officeart/2005/8/layout/vList2"/>
    <dgm:cxn modelId="{3051A80C-83A7-4D4E-8885-F8F5C6B93F15}" srcId="{A1E2F84B-C1C9-4EEA-94B8-BACB20848F05}" destId="{C7D82DD3-EA6E-4ABE-8339-B3462B0D088F}" srcOrd="4" destOrd="0" parTransId="{5DBB8DA2-FF57-4AB1-A72E-FF87412C61D2}" sibTransId="{B90F6962-4A5F-4B08-A291-4D79CEC03ED5}"/>
    <dgm:cxn modelId="{EBEC2227-6A6E-46E7-B08C-1D633B29CA36}" srcId="{A1E2F84B-C1C9-4EEA-94B8-BACB20848F05}" destId="{07188665-AABB-4B77-99CC-EFF020C070FB}" srcOrd="2" destOrd="0" parTransId="{1ED5C97C-9349-4FC8-9967-1E73D91A48EF}" sibTransId="{F1C2B4E6-1B2A-429E-A9F1-6123971FDFC8}"/>
    <dgm:cxn modelId="{92E09E21-390B-4C24-906D-C43C66DED619}" srcId="{A1E2F84B-C1C9-4EEA-94B8-BACB20848F05}" destId="{4D2E1024-6AD0-4F63-B138-4A130F434353}" srcOrd="9" destOrd="0" parTransId="{838812E9-7A76-4DE1-9E49-E4C7A3048DC3}" sibTransId="{9F47D3CF-9DB0-46A5-8CAD-26DCEBD464BC}"/>
    <dgm:cxn modelId="{E51FF484-34B4-40A0-9E5C-4843417E5FD8}" srcId="{A1E2F84B-C1C9-4EEA-94B8-BACB20848F05}" destId="{F0C6C572-2DB8-479D-B34A-E23BDCD25B9B}" srcOrd="7" destOrd="0" parTransId="{1740E27A-9873-4D30-A529-81141FDEEA65}" sibTransId="{EEBE8233-9FD4-46EA-954C-0838B7D5E5BF}"/>
    <dgm:cxn modelId="{6667946A-7BDE-421D-81F0-3715E402C241}" type="presOf" srcId="{68898AEC-AE19-4DEE-836B-32A93661B755}" destId="{9C807234-D9BF-48C9-AA3E-53F296FA8F1B}" srcOrd="0" destOrd="0" presId="urn:microsoft.com/office/officeart/2005/8/layout/vList2"/>
    <dgm:cxn modelId="{980A2AED-CF7C-469D-AA54-55D6D829DEB5}" srcId="{A1E2F84B-C1C9-4EEA-94B8-BACB20848F05}" destId="{C4E6BAFD-D166-4C1D-A380-C7BE56A660B7}" srcOrd="6" destOrd="0" parTransId="{CEF92CAF-CF10-4595-8E18-70C4756D47DB}" sibTransId="{34886951-4E5A-46DD-83E5-E13425CB652A}"/>
    <dgm:cxn modelId="{C28A4195-9F29-4BD9-8B14-6082A161CDA6}" type="presOf" srcId="{C4E6BAFD-D166-4C1D-A380-C7BE56A660B7}" destId="{BD82C3B9-41B8-4A65-9AA1-7A0F9EF4C971}" srcOrd="0" destOrd="0" presId="urn:microsoft.com/office/officeart/2005/8/layout/vList2"/>
    <dgm:cxn modelId="{178B2FB2-30CE-4CF7-9A92-84AB96BF1B03}" type="presOf" srcId="{4668B500-AA6C-4BFB-AF47-7DC43AA8CB99}" destId="{CB2A6F8C-A424-4BA6-8F46-39137A1EC6A7}" srcOrd="0" destOrd="0" presId="urn:microsoft.com/office/officeart/2005/8/layout/vList2"/>
    <dgm:cxn modelId="{00546B9E-0016-4D31-B212-5E55379D234D}" type="presOf" srcId="{4D2E1024-6AD0-4F63-B138-4A130F434353}" destId="{FDE07CAE-1C0F-4DCA-B92A-3F9C03CE6F36}" srcOrd="0" destOrd="0" presId="urn:microsoft.com/office/officeart/2005/8/layout/vList2"/>
    <dgm:cxn modelId="{770B9069-5E87-4544-8990-2EB343B21882}" srcId="{A1E2F84B-C1C9-4EEA-94B8-BACB20848F05}" destId="{2E69CCAB-1D90-4977-9E61-2560366CCD80}" srcOrd="3" destOrd="0" parTransId="{D573A29C-EA41-447E-B686-FB0D48FCFF97}" sibTransId="{E369E201-9E2B-4725-92E4-706B0DA904F2}"/>
    <dgm:cxn modelId="{DAC00832-67D3-4EB7-A61B-E72385295F26}" type="presParOf" srcId="{150CBC46-882F-471F-A4FD-4F5942E89A05}" destId="{AED5D57E-A5B5-498B-9EDC-F3FD6E39D9B2}" srcOrd="0" destOrd="0" presId="urn:microsoft.com/office/officeart/2005/8/layout/vList2"/>
    <dgm:cxn modelId="{96109EAB-399B-47E6-AADA-0B18965B994A}" type="presParOf" srcId="{150CBC46-882F-471F-A4FD-4F5942E89A05}" destId="{3A399EEE-5D9A-4E74-834E-C9C82B383884}" srcOrd="1" destOrd="0" presId="urn:microsoft.com/office/officeart/2005/8/layout/vList2"/>
    <dgm:cxn modelId="{BB48AF3D-2C19-4652-898B-B2E936992487}" type="presParOf" srcId="{150CBC46-882F-471F-A4FD-4F5942E89A05}" destId="{ED17A5E4-E1E8-4173-B3BA-4FC06E1B05E4}" srcOrd="2" destOrd="0" presId="urn:microsoft.com/office/officeart/2005/8/layout/vList2"/>
    <dgm:cxn modelId="{338462EB-3242-4DD6-AC30-FCDA03898C2B}" type="presParOf" srcId="{150CBC46-882F-471F-A4FD-4F5942E89A05}" destId="{452468A5-A8E9-4FD8-BA84-07033741D470}" srcOrd="3" destOrd="0" presId="urn:microsoft.com/office/officeart/2005/8/layout/vList2"/>
    <dgm:cxn modelId="{251F8B93-5EF1-4BC8-AA0E-DD8B25DCA78F}" type="presParOf" srcId="{150CBC46-882F-471F-A4FD-4F5942E89A05}" destId="{4F5D7A00-4E97-47A0-97A7-4259EF892C79}" srcOrd="4" destOrd="0" presId="urn:microsoft.com/office/officeart/2005/8/layout/vList2"/>
    <dgm:cxn modelId="{3E7C66AF-E925-4846-889A-5E44FE045D1C}" type="presParOf" srcId="{150CBC46-882F-471F-A4FD-4F5942E89A05}" destId="{26180EC1-A550-4C85-A472-F414F79B4111}" srcOrd="5" destOrd="0" presId="urn:microsoft.com/office/officeart/2005/8/layout/vList2"/>
    <dgm:cxn modelId="{3ACADEFF-EE57-4C6A-8A11-791BA84C4355}" type="presParOf" srcId="{150CBC46-882F-471F-A4FD-4F5942E89A05}" destId="{56B84A7A-EAD6-45E2-B6C0-74454096E26C}" srcOrd="6" destOrd="0" presId="urn:microsoft.com/office/officeart/2005/8/layout/vList2"/>
    <dgm:cxn modelId="{D84B136D-FEA3-434D-A86A-4E7895B35915}" type="presParOf" srcId="{150CBC46-882F-471F-A4FD-4F5942E89A05}" destId="{93C87D53-4563-4AC8-8D98-51C97F12E877}" srcOrd="7" destOrd="0" presId="urn:microsoft.com/office/officeart/2005/8/layout/vList2"/>
    <dgm:cxn modelId="{1D177432-1D0A-4152-8655-B75AB854AC51}" type="presParOf" srcId="{150CBC46-882F-471F-A4FD-4F5942E89A05}" destId="{71A772E1-B42E-4353-96C7-978FF50FCBD8}" srcOrd="8" destOrd="0" presId="urn:microsoft.com/office/officeart/2005/8/layout/vList2"/>
    <dgm:cxn modelId="{358D6B47-6283-4077-A8A6-93ABC20C12B2}" type="presParOf" srcId="{150CBC46-882F-471F-A4FD-4F5942E89A05}" destId="{4CA1C930-33D9-4F8C-A72E-371648264F13}" srcOrd="9" destOrd="0" presId="urn:microsoft.com/office/officeart/2005/8/layout/vList2"/>
    <dgm:cxn modelId="{1BFFB8E5-F4E7-4600-9504-4B9F9A4846E2}" type="presParOf" srcId="{150CBC46-882F-471F-A4FD-4F5942E89A05}" destId="{9C807234-D9BF-48C9-AA3E-53F296FA8F1B}" srcOrd="10" destOrd="0" presId="urn:microsoft.com/office/officeart/2005/8/layout/vList2"/>
    <dgm:cxn modelId="{1848E1A4-963F-48A2-95A3-24330A4A2481}" type="presParOf" srcId="{150CBC46-882F-471F-A4FD-4F5942E89A05}" destId="{8D668423-6555-445C-94E9-DC67A0B5A4A5}" srcOrd="11" destOrd="0" presId="urn:microsoft.com/office/officeart/2005/8/layout/vList2"/>
    <dgm:cxn modelId="{17E2C173-8E77-4F7C-9D59-76FA1C405841}" type="presParOf" srcId="{150CBC46-882F-471F-A4FD-4F5942E89A05}" destId="{BD82C3B9-41B8-4A65-9AA1-7A0F9EF4C971}" srcOrd="12" destOrd="0" presId="urn:microsoft.com/office/officeart/2005/8/layout/vList2"/>
    <dgm:cxn modelId="{BE839886-34F3-41B1-B90C-94C2E8BD5643}" type="presParOf" srcId="{150CBC46-882F-471F-A4FD-4F5942E89A05}" destId="{9BAB4C10-172F-4192-9749-9EB8E18D7F8C}" srcOrd="13" destOrd="0" presId="urn:microsoft.com/office/officeart/2005/8/layout/vList2"/>
    <dgm:cxn modelId="{743CB672-0CD8-48DF-BA42-D6CBB0658B62}" type="presParOf" srcId="{150CBC46-882F-471F-A4FD-4F5942E89A05}" destId="{DC5BC0F8-5218-43B3-9A04-BBFCFB922240}" srcOrd="14" destOrd="0" presId="urn:microsoft.com/office/officeart/2005/8/layout/vList2"/>
    <dgm:cxn modelId="{BD9066C0-B018-49C1-939B-D11BD82B844D}" type="presParOf" srcId="{150CBC46-882F-471F-A4FD-4F5942E89A05}" destId="{AFA20A21-FFC2-4487-8FD4-5915570665F7}" srcOrd="15" destOrd="0" presId="urn:microsoft.com/office/officeart/2005/8/layout/vList2"/>
    <dgm:cxn modelId="{F3223DED-689C-4AA1-BB36-32C712ECE57A}" type="presParOf" srcId="{150CBC46-882F-471F-A4FD-4F5942E89A05}" destId="{CB2A6F8C-A424-4BA6-8F46-39137A1EC6A7}" srcOrd="16" destOrd="0" presId="urn:microsoft.com/office/officeart/2005/8/layout/vList2"/>
    <dgm:cxn modelId="{0723AB61-114D-40F6-A435-5A3BDE2691E2}" type="presParOf" srcId="{150CBC46-882F-471F-A4FD-4F5942E89A05}" destId="{1C51EB7A-7CB1-47F4-9322-DE8617EC2F1E}" srcOrd="17" destOrd="0" presId="urn:microsoft.com/office/officeart/2005/8/layout/vList2"/>
    <dgm:cxn modelId="{517161CF-AF73-42C1-9AA2-4865CE33184C}" type="presParOf" srcId="{150CBC46-882F-471F-A4FD-4F5942E89A05}" destId="{FDE07CAE-1C0F-4DCA-B92A-3F9C03CE6F36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E2F84B-C1C9-4EEA-94B8-BACB20848F0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DA2508CB-D7A8-4274-B48C-EAA4A400921C}">
      <dgm:prSet custT="1"/>
      <dgm:spPr/>
      <dgm:t>
        <a:bodyPr/>
        <a:lstStyle/>
        <a:p>
          <a:r>
            <a:rPr lang="pt-PT" sz="2000" b="1" u="none" dirty="0" smtClean="0"/>
            <a:t>61 - pôr </a:t>
          </a:r>
          <a:r>
            <a:rPr lang="pt-PT" sz="2000" b="0" dirty="0" smtClean="0"/>
            <a:t>(Verbo pôr – mantém acento)</a:t>
          </a:r>
          <a:endParaRPr lang="pt-PT" sz="2000" b="0" dirty="0"/>
        </a:p>
      </dgm:t>
    </dgm:pt>
    <dgm:pt modelId="{52A263C4-6DEA-4347-B6A9-5D994E2D54C8}" type="parTrans" cxnId="{580302DD-DC81-4293-B450-EA7663D6B5E8}">
      <dgm:prSet/>
      <dgm:spPr/>
      <dgm:t>
        <a:bodyPr/>
        <a:lstStyle/>
        <a:p>
          <a:endParaRPr lang="pt-PT" sz="2000"/>
        </a:p>
      </dgm:t>
    </dgm:pt>
    <dgm:pt modelId="{20ECE9E1-697D-442A-A1C4-B35C26A197E4}" type="sibTrans" cxnId="{580302DD-DC81-4293-B450-EA7663D6B5E8}">
      <dgm:prSet/>
      <dgm:spPr/>
      <dgm:t>
        <a:bodyPr/>
        <a:lstStyle/>
        <a:p>
          <a:endParaRPr lang="pt-PT" sz="2000"/>
        </a:p>
      </dgm:t>
    </dgm:pt>
    <dgm:pt modelId="{AA64C809-593C-43CA-AD32-EE9D113CCE75}">
      <dgm:prSet custT="1"/>
      <dgm:spPr/>
      <dgm:t>
        <a:bodyPr/>
        <a:lstStyle/>
        <a:p>
          <a:r>
            <a:rPr lang="pt-PT" sz="2000" b="1" u="none" dirty="0" smtClean="0"/>
            <a:t>62 - sala de jantar </a:t>
          </a:r>
          <a:r>
            <a:rPr lang="pt-PT" sz="2000" b="0" u="none" dirty="0" smtClean="0"/>
            <a:t>(</a:t>
          </a:r>
          <a:r>
            <a:rPr lang="pt-PT" sz="2000" b="0" dirty="0" smtClean="0"/>
            <a:t>O hífen suprime-se na maior parte das locuções)</a:t>
          </a:r>
          <a:endParaRPr lang="pt-PT" sz="2000" b="0" dirty="0"/>
        </a:p>
      </dgm:t>
    </dgm:pt>
    <dgm:pt modelId="{73CB8242-E41B-4A2A-B665-7317AB0C471F}" type="parTrans" cxnId="{BFA8A06A-32D2-4EE7-BD87-6ECE6AB59E94}">
      <dgm:prSet/>
      <dgm:spPr/>
      <dgm:t>
        <a:bodyPr/>
        <a:lstStyle/>
        <a:p>
          <a:endParaRPr lang="pt-PT" sz="2000"/>
        </a:p>
      </dgm:t>
    </dgm:pt>
    <dgm:pt modelId="{7AB66311-51E9-476D-9E96-E86B235FFDC8}" type="sibTrans" cxnId="{BFA8A06A-32D2-4EE7-BD87-6ECE6AB59E94}">
      <dgm:prSet/>
      <dgm:spPr/>
      <dgm:t>
        <a:bodyPr/>
        <a:lstStyle/>
        <a:p>
          <a:endParaRPr lang="pt-PT" sz="2000"/>
        </a:p>
      </dgm:t>
    </dgm:pt>
    <dgm:pt modelId="{25840D79-5BD2-4788-A5E8-241781EBF6C9}">
      <dgm:prSet custT="1"/>
      <dgm:spPr/>
      <dgm:t>
        <a:bodyPr/>
        <a:lstStyle/>
        <a:p>
          <a:r>
            <a:rPr lang="pt-PT" sz="2000" b="1" u="none" dirty="0" smtClean="0"/>
            <a:t>63 – cooperante </a:t>
          </a:r>
          <a:r>
            <a:rPr lang="pt-PT" sz="2000" b="0" i="0" u="none" dirty="0" smtClean="0"/>
            <a:t>(</a:t>
          </a:r>
          <a:r>
            <a:rPr lang="pt-PT" sz="2000" b="0" i="0" dirty="0" smtClean="0"/>
            <a:t>Escrevem-se sem hífen as palavras com o prefixo </a:t>
          </a:r>
          <a:r>
            <a:rPr lang="pt-PT" sz="2000" b="0" i="0" dirty="0" err="1" smtClean="0"/>
            <a:t>co</a:t>
          </a:r>
          <a:r>
            <a:rPr lang="pt-PT" sz="2000" b="0" i="0" dirty="0" smtClean="0"/>
            <a:t> - , mesmo que o segundo elemento inicie por o)</a:t>
          </a:r>
          <a:endParaRPr lang="pt-PT" sz="2000" b="0" i="0" dirty="0"/>
        </a:p>
      </dgm:t>
    </dgm:pt>
    <dgm:pt modelId="{9A2C296B-08E9-4B02-B671-773CC402FB3F}" type="parTrans" cxnId="{CA000F40-27FE-4F60-A56B-7F76D947F0E5}">
      <dgm:prSet/>
      <dgm:spPr/>
      <dgm:t>
        <a:bodyPr/>
        <a:lstStyle/>
        <a:p>
          <a:endParaRPr lang="pt-PT" sz="2000"/>
        </a:p>
      </dgm:t>
    </dgm:pt>
    <dgm:pt modelId="{9869C99C-DDFF-44AF-8A5F-E95AD6DAD9A7}" type="sibTrans" cxnId="{CA000F40-27FE-4F60-A56B-7F76D947F0E5}">
      <dgm:prSet/>
      <dgm:spPr/>
      <dgm:t>
        <a:bodyPr/>
        <a:lstStyle/>
        <a:p>
          <a:endParaRPr lang="pt-PT" sz="2000"/>
        </a:p>
      </dgm:t>
    </dgm:pt>
    <dgm:pt modelId="{E87FBB6F-D36A-49A5-B184-EC8055219711}">
      <dgm:prSet custT="1"/>
      <dgm:spPr/>
      <dgm:t>
        <a:bodyPr/>
        <a:lstStyle/>
        <a:p>
          <a:r>
            <a:rPr lang="pt-PT" sz="2000" b="1" dirty="0" smtClean="0"/>
            <a:t>64 - </a:t>
          </a:r>
          <a:r>
            <a:rPr lang="pt-PT" sz="2000" b="1" u="none" dirty="0" err="1" smtClean="0"/>
            <a:t>excecional</a:t>
          </a:r>
          <a:r>
            <a:rPr lang="pt-PT" sz="2000" b="1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Consoante muda)</a:t>
          </a:r>
          <a:endParaRPr lang="pt-PT" sz="2000" b="0" dirty="0"/>
        </a:p>
      </dgm:t>
    </dgm:pt>
    <dgm:pt modelId="{AE14330E-0310-4E4D-8D65-EAF1F4115ADB}" type="parTrans" cxnId="{76302669-A76C-41DF-98CF-71DC3A8CB5B8}">
      <dgm:prSet/>
      <dgm:spPr/>
      <dgm:t>
        <a:bodyPr/>
        <a:lstStyle/>
        <a:p>
          <a:endParaRPr lang="pt-PT" sz="2000"/>
        </a:p>
      </dgm:t>
    </dgm:pt>
    <dgm:pt modelId="{EB3F7465-18B6-4406-99F4-A67AD676DE59}" type="sibTrans" cxnId="{76302669-A76C-41DF-98CF-71DC3A8CB5B8}">
      <dgm:prSet/>
      <dgm:spPr/>
      <dgm:t>
        <a:bodyPr/>
        <a:lstStyle/>
        <a:p>
          <a:endParaRPr lang="pt-PT" sz="2000"/>
        </a:p>
      </dgm:t>
    </dgm:pt>
    <dgm:pt modelId="{CED37707-881C-406D-920A-7F59549167F6}">
      <dgm:prSet custT="1"/>
      <dgm:spPr/>
      <dgm:t>
        <a:bodyPr/>
        <a:lstStyle/>
        <a:p>
          <a:r>
            <a:rPr lang="pt-PT" sz="2000" b="1" u="none" dirty="0" smtClean="0"/>
            <a:t>65 - </a:t>
          </a:r>
          <a:r>
            <a:rPr lang="pt-PT" sz="2000" b="1" u="none" dirty="0" err="1" smtClean="0"/>
            <a:t>exato</a:t>
          </a:r>
          <a:r>
            <a:rPr lang="pt-PT" sz="2000" u="none" dirty="0" smtClean="0"/>
            <a:t> (</a:t>
          </a:r>
          <a:r>
            <a:rPr lang="pt-PT" sz="2000" b="0" dirty="0" smtClean="0"/>
            <a:t>Consoante muda)</a:t>
          </a:r>
          <a:endParaRPr lang="pt-PT" sz="2000" b="0" dirty="0"/>
        </a:p>
      </dgm:t>
    </dgm:pt>
    <dgm:pt modelId="{C3DD83F0-5DDE-4D93-BF99-6C55A0163723}" type="parTrans" cxnId="{38E60060-37E1-4F45-9CEB-0F95AD7221F6}">
      <dgm:prSet/>
      <dgm:spPr/>
      <dgm:t>
        <a:bodyPr/>
        <a:lstStyle/>
        <a:p>
          <a:endParaRPr lang="pt-PT" sz="2000"/>
        </a:p>
      </dgm:t>
    </dgm:pt>
    <dgm:pt modelId="{A000FBEA-6413-425E-B7EA-4E0D2A9126EA}" type="sibTrans" cxnId="{38E60060-37E1-4F45-9CEB-0F95AD7221F6}">
      <dgm:prSet/>
      <dgm:spPr/>
      <dgm:t>
        <a:bodyPr/>
        <a:lstStyle/>
        <a:p>
          <a:endParaRPr lang="pt-PT" sz="2000"/>
        </a:p>
      </dgm:t>
    </dgm:pt>
    <dgm:pt modelId="{B6D443DA-5373-4045-AFA4-F124406ACBA6}">
      <dgm:prSet custT="1"/>
      <dgm:spPr/>
      <dgm:t>
        <a:bodyPr/>
        <a:lstStyle/>
        <a:p>
          <a:r>
            <a:rPr lang="pt-PT" sz="2000" b="1" u="none" dirty="0" smtClean="0"/>
            <a:t>66 - </a:t>
          </a:r>
          <a:r>
            <a:rPr lang="pt-PT" sz="2000" b="1" u="none" dirty="0" err="1" smtClean="0"/>
            <a:t>infecciosidade</a:t>
          </a:r>
          <a:r>
            <a:rPr lang="pt-PT" sz="2000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Consoante pronuncia-se)</a:t>
          </a:r>
          <a:endParaRPr lang="pt-PT" sz="2000" b="0" dirty="0"/>
        </a:p>
      </dgm:t>
    </dgm:pt>
    <dgm:pt modelId="{8FEFDD44-287A-4113-B710-2C5E36FE9788}" type="parTrans" cxnId="{2BE00B3F-CBE9-4A46-9B3C-DCF802B74CB3}">
      <dgm:prSet/>
      <dgm:spPr/>
      <dgm:t>
        <a:bodyPr/>
        <a:lstStyle/>
        <a:p>
          <a:endParaRPr lang="pt-PT" sz="2000"/>
        </a:p>
      </dgm:t>
    </dgm:pt>
    <dgm:pt modelId="{DF526D4C-8AC4-4866-9E5D-55D9D9EEAD05}" type="sibTrans" cxnId="{2BE00B3F-CBE9-4A46-9B3C-DCF802B74CB3}">
      <dgm:prSet/>
      <dgm:spPr/>
      <dgm:t>
        <a:bodyPr/>
        <a:lstStyle/>
        <a:p>
          <a:endParaRPr lang="pt-PT" sz="2000"/>
        </a:p>
      </dgm:t>
    </dgm:pt>
    <dgm:pt modelId="{E945E457-2F7B-42CD-B0AB-7AA6155497EB}">
      <dgm:prSet custT="1"/>
      <dgm:spPr/>
      <dgm:t>
        <a:bodyPr/>
        <a:lstStyle/>
        <a:p>
          <a:r>
            <a:rPr lang="pt-PT" sz="2000" b="1" u="none" dirty="0" smtClean="0"/>
            <a:t>67 - </a:t>
          </a:r>
          <a:r>
            <a:rPr lang="pt-PT" sz="2000" b="1" u="none" dirty="0" err="1" smtClean="0"/>
            <a:t>infetado</a:t>
          </a:r>
          <a:r>
            <a:rPr lang="pt-PT" sz="2000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Consoante muda)</a:t>
          </a:r>
          <a:endParaRPr lang="pt-PT" sz="2000" b="0" dirty="0"/>
        </a:p>
      </dgm:t>
    </dgm:pt>
    <dgm:pt modelId="{B376C079-2DB8-4271-9F42-F81C84306DF5}" type="parTrans" cxnId="{BBC25692-6586-48E5-8706-B21CA55571CC}">
      <dgm:prSet/>
      <dgm:spPr/>
      <dgm:t>
        <a:bodyPr/>
        <a:lstStyle/>
        <a:p>
          <a:endParaRPr lang="pt-PT" sz="2000"/>
        </a:p>
      </dgm:t>
    </dgm:pt>
    <dgm:pt modelId="{A1D31C91-F343-4F8D-9CCA-C9576CFADAD1}" type="sibTrans" cxnId="{BBC25692-6586-48E5-8706-B21CA55571CC}">
      <dgm:prSet/>
      <dgm:spPr/>
      <dgm:t>
        <a:bodyPr/>
        <a:lstStyle/>
        <a:p>
          <a:endParaRPr lang="pt-PT" sz="2000"/>
        </a:p>
      </dgm:t>
    </dgm:pt>
    <dgm:pt modelId="{C61FE33B-A117-49F7-BE11-67EAC549AB2C}">
      <dgm:prSet custT="1"/>
      <dgm:spPr/>
      <dgm:t>
        <a:bodyPr/>
        <a:lstStyle/>
        <a:p>
          <a:r>
            <a:rPr lang="pt-PT" sz="2000" b="1" u="none" dirty="0" smtClean="0"/>
            <a:t>68 - voo </a:t>
          </a:r>
          <a:r>
            <a:rPr lang="pt-PT" sz="2000" b="0" u="none" dirty="0" smtClean="0"/>
            <a:t>(só no Brasil se escrevia </a:t>
          </a:r>
          <a:r>
            <a:rPr lang="pt-PT" sz="2000" b="0" u="none" dirty="0" err="1" smtClean="0"/>
            <a:t>vôo</a:t>
          </a:r>
          <a:r>
            <a:rPr lang="pt-PT" sz="2000" b="0" u="none" dirty="0" smtClean="0"/>
            <a:t>)</a:t>
          </a:r>
          <a:endParaRPr lang="pt-PT" sz="2000" b="0" u="none" dirty="0"/>
        </a:p>
      </dgm:t>
    </dgm:pt>
    <dgm:pt modelId="{6DFF484C-78A1-46D2-9395-DA4991540E57}" type="parTrans" cxnId="{B1BDDB55-4BA8-4A9B-87A7-4A67527313A6}">
      <dgm:prSet/>
      <dgm:spPr/>
      <dgm:t>
        <a:bodyPr/>
        <a:lstStyle/>
        <a:p>
          <a:endParaRPr lang="pt-PT" sz="2000"/>
        </a:p>
      </dgm:t>
    </dgm:pt>
    <dgm:pt modelId="{DF0DD0AE-A6A0-43A1-8F6B-763DF676D886}" type="sibTrans" cxnId="{B1BDDB55-4BA8-4A9B-87A7-4A67527313A6}">
      <dgm:prSet/>
      <dgm:spPr/>
      <dgm:t>
        <a:bodyPr/>
        <a:lstStyle/>
        <a:p>
          <a:endParaRPr lang="pt-PT" sz="2000"/>
        </a:p>
      </dgm:t>
    </dgm:pt>
    <dgm:pt modelId="{150CBC46-882F-471F-A4FD-4F5942E89A05}" type="pres">
      <dgm:prSet presAssocID="{A1E2F84B-C1C9-4EEA-94B8-BACB20848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A8FAABC-F793-456C-B56A-EB3FFB4C5A0A}" type="pres">
      <dgm:prSet presAssocID="{DA2508CB-D7A8-4274-B48C-EAA4A400921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4052BC-44DE-4553-AA2A-A6A17654045E}" type="pres">
      <dgm:prSet presAssocID="{20ECE9E1-697D-442A-A1C4-B35C26A197E4}" presName="spacer" presStyleCnt="0"/>
      <dgm:spPr/>
    </dgm:pt>
    <dgm:pt modelId="{239D90B7-BB0E-4FAC-9617-F499F2BBA82B}" type="pres">
      <dgm:prSet presAssocID="{AA64C809-593C-43CA-AD32-EE9D113CCE7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E8EE78-7A19-4000-A385-1D48FFA3A3C7}" type="pres">
      <dgm:prSet presAssocID="{7AB66311-51E9-476D-9E96-E86B235FFDC8}" presName="spacer" presStyleCnt="0"/>
      <dgm:spPr/>
    </dgm:pt>
    <dgm:pt modelId="{37C3BEBC-4C14-43B2-9F75-F0BB15DFADFD}" type="pres">
      <dgm:prSet presAssocID="{25840D79-5BD2-4788-A5E8-241781EBF6C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183E81-AC02-46C8-A315-7CF26D27A9A3}" type="pres">
      <dgm:prSet presAssocID="{9869C99C-DDFF-44AF-8A5F-E95AD6DAD9A7}" presName="spacer" presStyleCnt="0"/>
      <dgm:spPr/>
    </dgm:pt>
    <dgm:pt modelId="{9A9E0E98-E1E1-496B-86CE-288B81F562B5}" type="pres">
      <dgm:prSet presAssocID="{E87FBB6F-D36A-49A5-B184-EC805521971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3372B46-9893-49E2-A7B1-B433572B424B}" type="pres">
      <dgm:prSet presAssocID="{EB3F7465-18B6-4406-99F4-A67AD676DE59}" presName="spacer" presStyleCnt="0"/>
      <dgm:spPr/>
    </dgm:pt>
    <dgm:pt modelId="{D87080F1-A04C-4565-96A6-B1DA6FB1C090}" type="pres">
      <dgm:prSet presAssocID="{CED37707-881C-406D-920A-7F59549167F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E6B14F-E45A-42AD-891A-B3480E85D47D}" type="pres">
      <dgm:prSet presAssocID="{A000FBEA-6413-425E-B7EA-4E0D2A9126EA}" presName="spacer" presStyleCnt="0"/>
      <dgm:spPr/>
    </dgm:pt>
    <dgm:pt modelId="{DD6D4E0C-7759-4FDF-9245-BD3399299207}" type="pres">
      <dgm:prSet presAssocID="{B6D443DA-5373-4045-AFA4-F124406ACBA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D4DC05E-A186-4AC5-927A-8B231D34E5FA}" type="pres">
      <dgm:prSet presAssocID="{DF526D4C-8AC4-4866-9E5D-55D9D9EEAD05}" presName="spacer" presStyleCnt="0"/>
      <dgm:spPr/>
    </dgm:pt>
    <dgm:pt modelId="{07B39F41-BAB0-40A5-BD6B-133CF142825C}" type="pres">
      <dgm:prSet presAssocID="{E945E457-2F7B-42CD-B0AB-7AA6155497E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7E97CFE-986D-4379-8F87-EDC79B01D477}" type="pres">
      <dgm:prSet presAssocID="{A1D31C91-F343-4F8D-9CCA-C9576CFADAD1}" presName="spacer" presStyleCnt="0"/>
      <dgm:spPr/>
    </dgm:pt>
    <dgm:pt modelId="{CEF92051-E1C9-43F4-9929-9CF68F6EACE2}" type="pres">
      <dgm:prSet presAssocID="{C61FE33B-A117-49F7-BE11-67EAC549AB2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A000F40-27FE-4F60-A56B-7F76D947F0E5}" srcId="{A1E2F84B-C1C9-4EEA-94B8-BACB20848F05}" destId="{25840D79-5BD2-4788-A5E8-241781EBF6C9}" srcOrd="2" destOrd="0" parTransId="{9A2C296B-08E9-4B02-B671-773CC402FB3F}" sibTransId="{9869C99C-DDFF-44AF-8A5F-E95AD6DAD9A7}"/>
    <dgm:cxn modelId="{8CAA41CD-012D-4969-8C16-168BB29CCF74}" type="presOf" srcId="{A1E2F84B-C1C9-4EEA-94B8-BACB20848F05}" destId="{150CBC46-882F-471F-A4FD-4F5942E89A05}" srcOrd="0" destOrd="0" presId="urn:microsoft.com/office/officeart/2005/8/layout/vList2"/>
    <dgm:cxn modelId="{38E60060-37E1-4F45-9CEB-0F95AD7221F6}" srcId="{A1E2F84B-C1C9-4EEA-94B8-BACB20848F05}" destId="{CED37707-881C-406D-920A-7F59549167F6}" srcOrd="4" destOrd="0" parTransId="{C3DD83F0-5DDE-4D93-BF99-6C55A0163723}" sibTransId="{A000FBEA-6413-425E-B7EA-4E0D2A9126EA}"/>
    <dgm:cxn modelId="{2BE00B3F-CBE9-4A46-9B3C-DCF802B74CB3}" srcId="{A1E2F84B-C1C9-4EEA-94B8-BACB20848F05}" destId="{B6D443DA-5373-4045-AFA4-F124406ACBA6}" srcOrd="5" destOrd="0" parTransId="{8FEFDD44-287A-4113-B710-2C5E36FE9788}" sibTransId="{DF526D4C-8AC4-4866-9E5D-55D9D9EEAD05}"/>
    <dgm:cxn modelId="{07BBCD90-42B1-4279-BD15-A36E10303BB5}" type="presOf" srcId="{C61FE33B-A117-49F7-BE11-67EAC549AB2C}" destId="{CEF92051-E1C9-43F4-9929-9CF68F6EACE2}" srcOrd="0" destOrd="0" presId="urn:microsoft.com/office/officeart/2005/8/layout/vList2"/>
    <dgm:cxn modelId="{E2039329-5254-478D-86A9-763BE1F8F313}" type="presOf" srcId="{B6D443DA-5373-4045-AFA4-F124406ACBA6}" destId="{DD6D4E0C-7759-4FDF-9245-BD3399299207}" srcOrd="0" destOrd="0" presId="urn:microsoft.com/office/officeart/2005/8/layout/vList2"/>
    <dgm:cxn modelId="{7AEA297F-348C-4DDD-A181-58DAF37ACEE5}" type="presOf" srcId="{CED37707-881C-406D-920A-7F59549167F6}" destId="{D87080F1-A04C-4565-96A6-B1DA6FB1C090}" srcOrd="0" destOrd="0" presId="urn:microsoft.com/office/officeart/2005/8/layout/vList2"/>
    <dgm:cxn modelId="{11BEFBFF-2509-4D58-B8C3-B1A25B9201B0}" type="presOf" srcId="{25840D79-5BD2-4788-A5E8-241781EBF6C9}" destId="{37C3BEBC-4C14-43B2-9F75-F0BB15DFADFD}" srcOrd="0" destOrd="0" presId="urn:microsoft.com/office/officeart/2005/8/layout/vList2"/>
    <dgm:cxn modelId="{2C8E5891-54A1-4B78-9142-E0C606B3A306}" type="presOf" srcId="{E87FBB6F-D36A-49A5-B184-EC8055219711}" destId="{9A9E0E98-E1E1-496B-86CE-288B81F562B5}" srcOrd="0" destOrd="0" presId="urn:microsoft.com/office/officeart/2005/8/layout/vList2"/>
    <dgm:cxn modelId="{B1BDDB55-4BA8-4A9B-87A7-4A67527313A6}" srcId="{A1E2F84B-C1C9-4EEA-94B8-BACB20848F05}" destId="{C61FE33B-A117-49F7-BE11-67EAC549AB2C}" srcOrd="7" destOrd="0" parTransId="{6DFF484C-78A1-46D2-9395-DA4991540E57}" sibTransId="{DF0DD0AE-A6A0-43A1-8F6B-763DF676D886}"/>
    <dgm:cxn modelId="{580302DD-DC81-4293-B450-EA7663D6B5E8}" srcId="{A1E2F84B-C1C9-4EEA-94B8-BACB20848F05}" destId="{DA2508CB-D7A8-4274-B48C-EAA4A400921C}" srcOrd="0" destOrd="0" parTransId="{52A263C4-6DEA-4347-B6A9-5D994E2D54C8}" sibTransId="{20ECE9E1-697D-442A-A1C4-B35C26A197E4}"/>
    <dgm:cxn modelId="{15C84450-1F5E-472B-B0F4-87043C4885F5}" type="presOf" srcId="{E945E457-2F7B-42CD-B0AB-7AA6155497EB}" destId="{07B39F41-BAB0-40A5-BD6B-133CF142825C}" srcOrd="0" destOrd="0" presId="urn:microsoft.com/office/officeart/2005/8/layout/vList2"/>
    <dgm:cxn modelId="{BBC25692-6586-48E5-8706-B21CA55571CC}" srcId="{A1E2F84B-C1C9-4EEA-94B8-BACB20848F05}" destId="{E945E457-2F7B-42CD-B0AB-7AA6155497EB}" srcOrd="6" destOrd="0" parTransId="{B376C079-2DB8-4271-9F42-F81C84306DF5}" sibTransId="{A1D31C91-F343-4F8D-9CCA-C9576CFADAD1}"/>
    <dgm:cxn modelId="{7DF50DAD-1F8F-401A-841F-659BEE01BBEE}" type="presOf" srcId="{DA2508CB-D7A8-4274-B48C-EAA4A400921C}" destId="{2A8FAABC-F793-456C-B56A-EB3FFB4C5A0A}" srcOrd="0" destOrd="0" presId="urn:microsoft.com/office/officeart/2005/8/layout/vList2"/>
    <dgm:cxn modelId="{2219177D-9F38-4066-947B-87E4458E9F1B}" type="presOf" srcId="{AA64C809-593C-43CA-AD32-EE9D113CCE75}" destId="{239D90B7-BB0E-4FAC-9617-F499F2BBA82B}" srcOrd="0" destOrd="0" presId="urn:microsoft.com/office/officeart/2005/8/layout/vList2"/>
    <dgm:cxn modelId="{BFA8A06A-32D2-4EE7-BD87-6ECE6AB59E94}" srcId="{A1E2F84B-C1C9-4EEA-94B8-BACB20848F05}" destId="{AA64C809-593C-43CA-AD32-EE9D113CCE75}" srcOrd="1" destOrd="0" parTransId="{73CB8242-E41B-4A2A-B665-7317AB0C471F}" sibTransId="{7AB66311-51E9-476D-9E96-E86B235FFDC8}"/>
    <dgm:cxn modelId="{76302669-A76C-41DF-98CF-71DC3A8CB5B8}" srcId="{A1E2F84B-C1C9-4EEA-94B8-BACB20848F05}" destId="{E87FBB6F-D36A-49A5-B184-EC8055219711}" srcOrd="3" destOrd="0" parTransId="{AE14330E-0310-4E4D-8D65-EAF1F4115ADB}" sibTransId="{EB3F7465-18B6-4406-99F4-A67AD676DE59}"/>
    <dgm:cxn modelId="{E0AE5E1F-B1E0-4F49-8331-B1B646CD902F}" type="presParOf" srcId="{150CBC46-882F-471F-A4FD-4F5942E89A05}" destId="{2A8FAABC-F793-456C-B56A-EB3FFB4C5A0A}" srcOrd="0" destOrd="0" presId="urn:microsoft.com/office/officeart/2005/8/layout/vList2"/>
    <dgm:cxn modelId="{9C85DD7B-3952-4E42-B54B-A085B54B3B91}" type="presParOf" srcId="{150CBC46-882F-471F-A4FD-4F5942E89A05}" destId="{C04052BC-44DE-4553-AA2A-A6A17654045E}" srcOrd="1" destOrd="0" presId="urn:microsoft.com/office/officeart/2005/8/layout/vList2"/>
    <dgm:cxn modelId="{4A1ABF12-530A-41E6-9845-AF19704B2EED}" type="presParOf" srcId="{150CBC46-882F-471F-A4FD-4F5942E89A05}" destId="{239D90B7-BB0E-4FAC-9617-F499F2BBA82B}" srcOrd="2" destOrd="0" presId="urn:microsoft.com/office/officeart/2005/8/layout/vList2"/>
    <dgm:cxn modelId="{CE9F6A69-B9F0-42B9-9976-1B97DC582FC6}" type="presParOf" srcId="{150CBC46-882F-471F-A4FD-4F5942E89A05}" destId="{1BE8EE78-7A19-4000-A385-1D48FFA3A3C7}" srcOrd="3" destOrd="0" presId="urn:microsoft.com/office/officeart/2005/8/layout/vList2"/>
    <dgm:cxn modelId="{C008C690-5652-463C-914C-1D8F73D503DD}" type="presParOf" srcId="{150CBC46-882F-471F-A4FD-4F5942E89A05}" destId="{37C3BEBC-4C14-43B2-9F75-F0BB15DFADFD}" srcOrd="4" destOrd="0" presId="urn:microsoft.com/office/officeart/2005/8/layout/vList2"/>
    <dgm:cxn modelId="{FD0243CD-94A1-4C4F-8CA5-C6E7BC86FCD6}" type="presParOf" srcId="{150CBC46-882F-471F-A4FD-4F5942E89A05}" destId="{1B183E81-AC02-46C8-A315-7CF26D27A9A3}" srcOrd="5" destOrd="0" presId="urn:microsoft.com/office/officeart/2005/8/layout/vList2"/>
    <dgm:cxn modelId="{FB1C4122-6D12-436D-8990-12699CFD0FAD}" type="presParOf" srcId="{150CBC46-882F-471F-A4FD-4F5942E89A05}" destId="{9A9E0E98-E1E1-496B-86CE-288B81F562B5}" srcOrd="6" destOrd="0" presId="urn:microsoft.com/office/officeart/2005/8/layout/vList2"/>
    <dgm:cxn modelId="{C6715510-54BE-48F7-B56F-47159BDB1A79}" type="presParOf" srcId="{150CBC46-882F-471F-A4FD-4F5942E89A05}" destId="{13372B46-9893-49E2-A7B1-B433572B424B}" srcOrd="7" destOrd="0" presId="urn:microsoft.com/office/officeart/2005/8/layout/vList2"/>
    <dgm:cxn modelId="{A43AF54C-0674-4A7D-8CD7-526F1CECB34A}" type="presParOf" srcId="{150CBC46-882F-471F-A4FD-4F5942E89A05}" destId="{D87080F1-A04C-4565-96A6-B1DA6FB1C090}" srcOrd="8" destOrd="0" presId="urn:microsoft.com/office/officeart/2005/8/layout/vList2"/>
    <dgm:cxn modelId="{819134BC-E73C-4DDF-87AB-F2FD31E0E139}" type="presParOf" srcId="{150CBC46-882F-471F-A4FD-4F5942E89A05}" destId="{C6E6B14F-E45A-42AD-891A-B3480E85D47D}" srcOrd="9" destOrd="0" presId="urn:microsoft.com/office/officeart/2005/8/layout/vList2"/>
    <dgm:cxn modelId="{7B0CA6BA-2F62-4CB6-98AB-E1D8675D1DFA}" type="presParOf" srcId="{150CBC46-882F-471F-A4FD-4F5942E89A05}" destId="{DD6D4E0C-7759-4FDF-9245-BD3399299207}" srcOrd="10" destOrd="0" presId="urn:microsoft.com/office/officeart/2005/8/layout/vList2"/>
    <dgm:cxn modelId="{6E6BF7CA-D86D-4820-AF6C-912648DADD1F}" type="presParOf" srcId="{150CBC46-882F-471F-A4FD-4F5942E89A05}" destId="{DD4DC05E-A186-4AC5-927A-8B231D34E5FA}" srcOrd="11" destOrd="0" presId="urn:microsoft.com/office/officeart/2005/8/layout/vList2"/>
    <dgm:cxn modelId="{E55883AF-0C43-4F6B-8FB1-17618172F055}" type="presParOf" srcId="{150CBC46-882F-471F-A4FD-4F5942E89A05}" destId="{07B39F41-BAB0-40A5-BD6B-133CF142825C}" srcOrd="12" destOrd="0" presId="urn:microsoft.com/office/officeart/2005/8/layout/vList2"/>
    <dgm:cxn modelId="{22BE0EBB-A03A-4EB5-A41D-53392A5EA069}" type="presParOf" srcId="{150CBC46-882F-471F-A4FD-4F5942E89A05}" destId="{C7E97CFE-986D-4379-8F87-EDC79B01D477}" srcOrd="13" destOrd="0" presId="urn:microsoft.com/office/officeart/2005/8/layout/vList2"/>
    <dgm:cxn modelId="{51685B28-DCA0-46DC-81B6-A9E073DE7667}" type="presParOf" srcId="{150CBC46-882F-471F-A4FD-4F5942E89A05}" destId="{CEF92051-E1C9-43F4-9929-9CF68F6EACE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E7B20-982D-4081-901C-95E2BE14978C}" type="datetimeFigureOut">
              <a:rPr lang="en-US" smtClean="0"/>
              <a:pPr/>
              <a:t>9/8/2011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5017-1A0A-4F0D-A41C-E912A922E010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C0F9A-9BC7-4946-B251-B47E5496A362}" type="datetimeFigureOut">
              <a:rPr kumimoji="1" lang="ja-JP" altLang="en-US" smtClean="0"/>
              <a:pPr/>
              <a:t>2011/9/8</a:t>
            </a:fld>
            <a:endParaRPr kumimoji="1"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7319-8BCD-4BD8-A304-F4E57144C0BF}" type="slidenum">
              <a:rPr kumimoji="1" lang="en-US" smtClean="0"/>
              <a:pPr/>
              <a:t>‹nº›</a:t>
            </a:fld>
            <a:endParaRPr kumimoji="1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1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41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42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43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44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45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46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47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48</a:t>
            </a:fld>
            <a:endParaRPr kumimoji="1"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PT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2011/9/8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t-PT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PT"/>
              <a:t>Clique para editar o estilo de subtítulo do Modelo Global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pt-PT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pt-PT" smtClean="0"/>
              <a:t>Clique para editar o estilo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média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2011/9/8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PT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PT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pt-PT"/>
            </a:lvl1pPr>
          </a:lstStyle>
          <a:p>
            <a:pPr eaLnBrk="1" latinLnBrk="0" hangingPunct="1"/>
            <a:r>
              <a:rPr lang="pt-PT" dirty="0" smtClean="0"/>
              <a:t>Clique no ícone para adicionar multimédia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PT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PT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PT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PT" sz="3200"/>
            </a:lvl1pPr>
            <a:lvl2pPr marL="457200" indent="0" eaLnBrk="1" latinLnBrk="0" hangingPunct="1">
              <a:buNone/>
              <a:defRPr kumimoji="0" lang="pt-PT" sz="2800"/>
            </a:lvl2pPr>
            <a:lvl3pPr marL="914400" indent="0" eaLnBrk="1" latinLnBrk="0" hangingPunct="1">
              <a:buNone/>
              <a:defRPr kumimoji="0" lang="pt-PT" sz="2400"/>
            </a:lvl3pPr>
            <a:lvl4pPr marL="1371600" indent="0" eaLnBrk="1" latinLnBrk="0" hangingPunct="1">
              <a:buNone/>
              <a:defRPr kumimoji="0" lang="pt-PT" sz="2000"/>
            </a:lvl4pPr>
            <a:lvl5pPr marL="1828800" indent="0" eaLnBrk="1" latinLnBrk="0" hangingPunct="1">
              <a:buNone/>
              <a:defRPr kumimoji="0" lang="pt-PT" sz="2000"/>
            </a:lvl5pPr>
            <a:lvl6pPr marL="2286000" indent="0" eaLnBrk="1" latinLnBrk="0" hangingPunct="1">
              <a:buNone/>
              <a:defRPr kumimoji="0" lang="pt-PT" sz="2000"/>
            </a:lvl6pPr>
            <a:lvl7pPr marL="2743200" indent="0" eaLnBrk="1" latinLnBrk="0" hangingPunct="1">
              <a:buNone/>
              <a:defRPr kumimoji="0" lang="pt-PT" sz="2000"/>
            </a:lvl7pPr>
            <a:lvl8pPr marL="3200400" indent="0" eaLnBrk="1" latinLnBrk="0" hangingPunct="1">
              <a:buNone/>
              <a:defRPr kumimoji="0" lang="pt-PT" sz="2000"/>
            </a:lvl8pPr>
            <a:lvl9pPr marL="3657600" indent="0" eaLnBrk="1" latinLnBrk="0" hangingPunct="1">
              <a:buNone/>
              <a:defRPr kumimoji="0" lang="pt-PT" sz="2000"/>
            </a:lvl9pPr>
          </a:lstStyle>
          <a:p>
            <a:pPr eaLnBrk="1" latinLnBrk="0" hangingPunct="1"/>
            <a:r>
              <a:rPr lang="pt-PT" dirty="0" smtClean="0"/>
              <a:t>Clique no ícone para adicionar uma imagem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pt-PT" sz="1400"/>
            </a:lvl1pPr>
            <a:lvl2pPr marL="457200" indent="0" eaLnBrk="1" latinLnBrk="0" hangingPunct="1">
              <a:buNone/>
              <a:defRPr kumimoji="0" lang="pt-PT" sz="1200"/>
            </a:lvl2pPr>
            <a:lvl3pPr marL="914400" indent="0" eaLnBrk="1" latinLnBrk="0" hangingPunct="1">
              <a:buNone/>
              <a:defRPr kumimoji="0" lang="pt-PT" sz="1000"/>
            </a:lvl3pPr>
            <a:lvl4pPr marL="1371600" indent="0" eaLnBrk="1" latinLnBrk="0" hangingPunct="1">
              <a:buNone/>
              <a:defRPr kumimoji="0" lang="pt-PT" sz="900"/>
            </a:lvl4pPr>
            <a:lvl5pPr marL="1828800" indent="0" eaLnBrk="1" latinLnBrk="0" hangingPunct="1">
              <a:buNone/>
              <a:defRPr kumimoji="0" lang="pt-PT" sz="900"/>
            </a:lvl5pPr>
            <a:lvl6pPr marL="2286000" indent="0" eaLnBrk="1" latinLnBrk="0" hangingPunct="1">
              <a:buNone/>
              <a:defRPr kumimoji="0" lang="pt-PT" sz="900"/>
            </a:lvl6pPr>
            <a:lvl7pPr marL="2743200" indent="0" eaLnBrk="1" latinLnBrk="0" hangingPunct="1">
              <a:buNone/>
              <a:defRPr kumimoji="0" lang="pt-PT" sz="900"/>
            </a:lvl7pPr>
            <a:lvl8pPr marL="3200400" indent="0" eaLnBrk="1" latinLnBrk="0" hangingPunct="1">
              <a:buNone/>
              <a:defRPr kumimoji="0" lang="pt-PT" sz="900"/>
            </a:lvl8pPr>
            <a:lvl9pPr marL="3657600" indent="0" eaLnBrk="1" latinLnBrk="0" hangingPunct="1">
              <a:buNone/>
              <a:defRPr kumimoji="0" lang="pt-PT" sz="9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C4B712F9-427F-495B-8EAF-3D7158842802}" type="datetimeFigureOut">
              <a:rPr kumimoji="1" lang="ja-JP" altLang="en-US" smtClean="0"/>
              <a:pPr/>
              <a:t>2011/9/8</a:t>
            </a:fld>
            <a:endParaRPr kumimoji="1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8BA248B8-8A7E-40E4-AEA6-2B6164D6A3FE}" type="slidenum">
              <a:rPr kumimoji="1" lang="en-US" smtClean="0"/>
              <a:pPr/>
              <a:t>‹nº›</a:t>
            </a:fld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lang="ja-JP" altLang="en-US" smtClean="0"/>
              <a:pPr/>
              <a:t>2011/9/8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t-PT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/>
              <a:t>    Clique para editar o estilo de título do Modelo Global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2011/9/8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kumimoji="1" lang="ja-JP" altLang="en-US" smtClean="0"/>
              <a:pPr/>
              <a:t>2011/9/8</a:t>
            </a:fld>
            <a:endParaRPr kumimoji="1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kumimoji="1" lang="en-US" smtClean="0"/>
              <a:pPr/>
              <a:t>‹nº›</a:t>
            </a:fld>
            <a:endParaRPr kumimoji="1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pt-PT" sz="3000" b="1" cap="all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PT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PT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PT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1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BA248B8-8A7E-40E4-AEA6-2B6164D6A3FE}" type="slidenum">
              <a:rPr kumimoji="1" lang="en-US" smtClean="0"/>
              <a:pPr/>
              <a:t>‹nº›</a:t>
            </a:fld>
            <a:endParaRPr kumimoji="1" lang="en-US" dirty="0"/>
          </a:p>
        </p:txBody>
      </p:sp>
      <p:sp>
        <p:nvSpPr>
          <p:cNvPr id="7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PT" dirty="0"/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PT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PT" dirty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pt-PT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2011/9/8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2011/9/8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t-PT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pt-PT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PT" sz="1800"/>
            </a:lvl6pPr>
            <a:lvl7pPr eaLnBrk="1" latinLnBrk="0" hangingPunct="1">
              <a:defRPr kumimoji="0" lang="pt-PT" sz="1800"/>
            </a:lvl7pPr>
            <a:lvl8pPr eaLnBrk="1" latinLnBrk="0" hangingPunct="1">
              <a:defRPr kumimoji="0" lang="pt-PT" sz="1800"/>
            </a:lvl8pPr>
            <a:lvl9pPr eaLnBrk="1" latinLnBrk="0" hangingPunct="1">
              <a:defRPr kumimoji="0" lang="pt-PT" sz="18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pt-PT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PT" sz="1800"/>
            </a:lvl6pPr>
            <a:lvl7pPr eaLnBrk="1" latinLnBrk="0" hangingPunct="1">
              <a:defRPr kumimoji="0" lang="pt-PT" sz="1800"/>
            </a:lvl7pPr>
            <a:lvl8pPr eaLnBrk="1" latinLnBrk="0" hangingPunct="1">
              <a:defRPr kumimoji="0" lang="pt-PT" sz="1800"/>
            </a:lvl8pPr>
            <a:lvl9pPr eaLnBrk="1" latinLnBrk="0" hangingPunct="1">
              <a:defRPr kumimoji="0" lang="pt-PT" sz="18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kumimoji="1" lang="ja-JP" altLang="en-US" smtClean="0"/>
              <a:pPr/>
              <a:t>2011/9/8</a:t>
            </a:fld>
            <a:endParaRPr kumimoji="1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kumimoji="1" lang="en-US" smtClean="0"/>
              <a:pPr/>
              <a:t>‹nº›</a:t>
            </a:fld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penas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2011/9/8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pt-PT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enas Títul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lang="ja-JP" altLang="en-US" smtClean="0"/>
              <a:pPr/>
              <a:t>2011/9/8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t-PT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/>
              <a:t>Clique para editar o Estilo de Título do Modelo Global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t-PT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t-PT" sz="2000" b="1"/>
            </a:lvl2pPr>
            <a:lvl3pPr marL="914400" indent="0" eaLnBrk="1" latinLnBrk="0" hangingPunct="1">
              <a:buNone/>
              <a:defRPr kumimoji="0" lang="pt-PT" sz="1800" b="1"/>
            </a:lvl3pPr>
            <a:lvl4pPr marL="1371600" indent="0" eaLnBrk="1" latinLnBrk="0" hangingPunct="1">
              <a:buNone/>
              <a:defRPr kumimoji="0" lang="pt-PT" sz="1600" b="1"/>
            </a:lvl4pPr>
            <a:lvl5pPr marL="1828800" indent="0" eaLnBrk="1" latinLnBrk="0" hangingPunct="1">
              <a:buNone/>
              <a:defRPr kumimoji="0" lang="pt-PT" sz="1600" b="1"/>
            </a:lvl5pPr>
            <a:lvl6pPr marL="2286000" indent="0" eaLnBrk="1" latinLnBrk="0" hangingPunct="1">
              <a:buNone/>
              <a:defRPr kumimoji="0" lang="pt-PT" sz="1600" b="1"/>
            </a:lvl6pPr>
            <a:lvl7pPr marL="2743200" indent="0" eaLnBrk="1" latinLnBrk="0" hangingPunct="1">
              <a:buNone/>
              <a:defRPr kumimoji="0" lang="pt-PT" sz="1600" b="1"/>
            </a:lvl7pPr>
            <a:lvl8pPr marL="3200400" indent="0" eaLnBrk="1" latinLnBrk="0" hangingPunct="1">
              <a:buNone/>
              <a:defRPr kumimoji="0" lang="pt-PT" sz="1600" b="1"/>
            </a:lvl8pPr>
            <a:lvl9pPr marL="3657600" indent="0" eaLnBrk="1" latinLnBrk="0" hangingPunct="1">
              <a:buNone/>
              <a:defRPr kumimoji="0" lang="pt-PT" sz="1600" b="1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com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2011/9/8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PT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t-PT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t-PT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PT"/>
              <a:t>Clique para editar o estilo de subtítulo do Modelo Global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pt-PT" sz="2000" b="1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pt-PT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t-PT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t-PT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t-PT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t-PT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t-PT" sz="2000"/>
            </a:lvl6pPr>
            <a:lvl7pPr eaLnBrk="1" latinLnBrk="0" hangingPunct="1">
              <a:defRPr kumimoji="0" lang="pt-PT" sz="2000"/>
            </a:lvl7pPr>
            <a:lvl8pPr eaLnBrk="1" latinLnBrk="0" hangingPunct="1">
              <a:defRPr kumimoji="0" lang="pt-PT" sz="2000"/>
            </a:lvl8pPr>
            <a:lvl9pPr eaLnBrk="1" latinLnBrk="0" hangingPunct="1">
              <a:defRPr kumimoji="0" lang="pt-PT" sz="20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pt-PT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PT" sz="1200"/>
            </a:lvl2pPr>
            <a:lvl3pPr marL="914400" indent="0" eaLnBrk="1" latinLnBrk="0" hangingPunct="1">
              <a:buNone/>
              <a:defRPr kumimoji="0" lang="pt-PT" sz="1000"/>
            </a:lvl3pPr>
            <a:lvl4pPr marL="1371600" indent="0" eaLnBrk="1" latinLnBrk="0" hangingPunct="1">
              <a:buNone/>
              <a:defRPr kumimoji="0" lang="pt-PT" sz="900"/>
            </a:lvl4pPr>
            <a:lvl5pPr marL="1828800" indent="0" eaLnBrk="1" latinLnBrk="0" hangingPunct="1">
              <a:buNone/>
              <a:defRPr kumimoji="0" lang="pt-PT" sz="900"/>
            </a:lvl5pPr>
            <a:lvl6pPr marL="2286000" indent="0" eaLnBrk="1" latinLnBrk="0" hangingPunct="1">
              <a:buNone/>
              <a:defRPr kumimoji="0" lang="pt-PT" sz="900"/>
            </a:lvl6pPr>
            <a:lvl7pPr marL="2743200" indent="0" eaLnBrk="1" latinLnBrk="0" hangingPunct="1">
              <a:buNone/>
              <a:defRPr kumimoji="0" lang="pt-PT" sz="900"/>
            </a:lvl7pPr>
            <a:lvl8pPr marL="3200400" indent="0" eaLnBrk="1" latinLnBrk="0" hangingPunct="1">
              <a:buNone/>
              <a:defRPr kumimoji="0" lang="pt-PT" sz="900"/>
            </a:lvl8pPr>
            <a:lvl9pPr marL="3657600" indent="0" eaLnBrk="1" latinLnBrk="0" hangingPunct="1">
              <a:buNone/>
              <a:defRPr kumimoji="0" lang="pt-PT" sz="9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C4B712F9-427F-495B-8EAF-3D7158842802}" type="datetimeFigureOut">
              <a:rPr kumimoji="1" lang="ja-JP" altLang="en-US" smtClean="0"/>
              <a:pPr/>
              <a:t>2011/9/8</a:t>
            </a:fld>
            <a:endParaRPr kumimoji="1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8BA248B8-8A7E-40E4-AEA6-2B6164D6A3FE}" type="slidenum">
              <a:rPr kumimoji="1" lang="en-US" smtClean="0"/>
              <a:pPr/>
              <a:t>‹nº›</a:t>
            </a:fld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PT" smtClean="0"/>
              <a:t>Clique para editar o estilo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2011/9/8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pt-P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PT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PT"/>
      </a:defPPr>
      <a:lvl1pPr marL="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4"/>
          </p:nvPr>
        </p:nvSpPr>
        <p:spPr>
          <a:xfrm>
            <a:off x="3581400" y="260648"/>
            <a:ext cx="5562600" cy="1946965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EBI Roberto Ivens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Interna</a:t>
            </a:r>
          </a:p>
          <a:p>
            <a:endParaRPr kumimoji="1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pt-PT" sz="4800" dirty="0" smtClean="0"/>
              <a:t>Acordar para o Novo Acordo Ortográfico</a:t>
            </a:r>
            <a:endParaRPr kumimoji="1" lang="pt-PT" sz="48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67544" y="260648"/>
            <a:ext cx="2627784" cy="24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339752" y="623731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Julho de 2011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3600" b="0" cap="none" dirty="0" smtClean="0"/>
              <a:t/>
            </a:r>
            <a:br>
              <a:rPr lang="pt-PT" sz="36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t-PT" sz="36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pt-PT" sz="3700" b="1" dirty="0" smtClean="0">
                <a:solidFill>
                  <a:schemeClr val="bg2">
                    <a:lumMod val="10000"/>
                  </a:schemeClr>
                </a:solidFill>
              </a:rPr>
              <a:t>Edifícios ou monumentos :</a:t>
            </a:r>
            <a:r>
              <a:rPr lang="pt-PT" sz="36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6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>mosteiro dos jerónimos ou Mosteiro dos Jerónimos; </a:t>
            </a:r>
            <a:br>
              <a:rPr lang="pt-PT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700" b="1" dirty="0" smtClean="0">
                <a:solidFill>
                  <a:schemeClr val="bg2">
                    <a:lumMod val="10000"/>
                  </a:schemeClr>
                </a:solidFill>
              </a:rPr>
              <a:t>Designação de ruas ou praças:</a:t>
            </a: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>	rua das colmeias ou Rua das Colmeias;</a:t>
            </a:r>
            <a:br>
              <a:rPr lang="pt-PT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>	avenida ou Avenida;</a:t>
            </a:r>
            <a:br>
              <a:rPr lang="pt-PT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>	praça da república ou Praça da República;</a:t>
            </a:r>
          </a:p>
          <a:p>
            <a:pPr>
              <a:lnSpc>
                <a:spcPct val="150000"/>
              </a:lnSpc>
              <a:buNone/>
            </a:pPr>
            <a:endParaRPr lang="pt-PT" sz="25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pt-PT" sz="25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pt-PT" sz="3700" b="1" dirty="0" smtClean="0">
                <a:solidFill>
                  <a:schemeClr val="bg2">
                    <a:lumMod val="10000"/>
                  </a:schemeClr>
                </a:solidFill>
              </a:rPr>
              <a:t>Domínios do saber ou disciplinas:</a:t>
            </a:r>
            <a:r>
              <a:rPr lang="pt-PT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28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>matemática ou Matemática.</a:t>
            </a:r>
          </a:p>
          <a:p>
            <a:pPr>
              <a:lnSpc>
                <a:spcPct val="150000"/>
              </a:lnSpc>
              <a:buNone/>
            </a:pPr>
            <a:endParaRPr lang="pt-PT" sz="25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pt-PT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12160" y="4221088"/>
            <a:ext cx="2987824" cy="206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270892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Regra nº 5</a:t>
            </a:r>
            <a:endParaRPr lang="pt-PT" sz="3200" b="1" dirty="0"/>
          </a:p>
        </p:txBody>
      </p:sp>
      <p:sp>
        <p:nvSpPr>
          <p:cNvPr id="5" name="Arredondar Rectângulo de Canto Diagonal 4"/>
          <p:cNvSpPr/>
          <p:nvPr/>
        </p:nvSpPr>
        <p:spPr>
          <a:xfrm>
            <a:off x="683568" y="4077072"/>
            <a:ext cx="2448272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Sequências Consonânticas </a:t>
            </a:r>
            <a:endParaRPr lang="pt-PT" sz="2800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971800" y="1484784"/>
            <a:ext cx="6172200" cy="1970046"/>
          </a:xfrm>
        </p:spPr>
        <p:txBody>
          <a:bodyPr>
            <a:noAutofit/>
          </a:bodyPr>
          <a:lstStyle/>
          <a:p>
            <a:pPr algn="just"/>
            <a:r>
              <a:rPr lang="pt-PT" sz="3200" b="0" cap="none" dirty="0" smtClean="0"/>
              <a:t>O </a:t>
            </a:r>
            <a:r>
              <a:rPr lang="pt-PT" sz="3200" cap="none" dirty="0" smtClean="0"/>
              <a:t>c</a:t>
            </a:r>
            <a:r>
              <a:rPr lang="pt-PT" sz="3200" b="0" cap="none" dirty="0" smtClean="0"/>
              <a:t> das sequências </a:t>
            </a:r>
            <a:r>
              <a:rPr lang="pt-PT" sz="3200" b="0" cap="none" dirty="0" err="1" smtClean="0"/>
              <a:t>cc</a:t>
            </a:r>
            <a:r>
              <a:rPr lang="pt-PT" sz="3200" b="0" cap="none" dirty="0" smtClean="0"/>
              <a:t>, </a:t>
            </a:r>
            <a:r>
              <a:rPr lang="pt-PT" sz="3200" b="0" cap="none" dirty="0" err="1" smtClean="0"/>
              <a:t>cç</a:t>
            </a:r>
            <a:r>
              <a:rPr lang="pt-PT" sz="3200" b="0" cap="none" dirty="0" smtClean="0"/>
              <a:t> e </a:t>
            </a:r>
            <a:r>
              <a:rPr lang="pt-PT" sz="3200" b="0" cap="none" dirty="0" err="1" smtClean="0"/>
              <a:t>ct</a:t>
            </a:r>
            <a:r>
              <a:rPr lang="pt-PT" sz="3200" b="0" cap="none" dirty="0" smtClean="0"/>
              <a:t>; o </a:t>
            </a:r>
            <a:r>
              <a:rPr lang="pt-PT" sz="3200" cap="none" dirty="0" smtClean="0"/>
              <a:t>p</a:t>
            </a:r>
            <a:r>
              <a:rPr lang="pt-PT" sz="3200" b="0" cap="none" dirty="0" smtClean="0"/>
              <a:t> das sequências </a:t>
            </a:r>
            <a:r>
              <a:rPr lang="pt-PT" sz="3200" b="0" cap="none" dirty="0" err="1" smtClean="0"/>
              <a:t>pc</a:t>
            </a:r>
            <a:r>
              <a:rPr lang="pt-PT" sz="3200" b="0" cap="none" dirty="0" smtClean="0"/>
              <a:t>, </a:t>
            </a:r>
            <a:r>
              <a:rPr lang="pt-PT" sz="3200" b="0" cap="none" dirty="0" err="1" smtClean="0"/>
              <a:t>pç</a:t>
            </a:r>
            <a:r>
              <a:rPr lang="pt-PT" sz="3200" b="0" cap="none" dirty="0" smtClean="0"/>
              <a:t> e </a:t>
            </a:r>
            <a:r>
              <a:rPr lang="pt-PT" sz="3200" b="0" cap="none" dirty="0" err="1" smtClean="0"/>
              <a:t>pt</a:t>
            </a:r>
            <a:r>
              <a:rPr lang="pt-PT" sz="3200" b="0" cap="none" dirty="0" smtClean="0"/>
              <a:t>; o </a:t>
            </a:r>
            <a:r>
              <a:rPr lang="pt-PT" sz="3200" cap="none" dirty="0" smtClean="0"/>
              <a:t>b</a:t>
            </a:r>
            <a:r>
              <a:rPr lang="pt-PT" sz="3200" b="0" cap="none" dirty="0" smtClean="0"/>
              <a:t> das sequências </a:t>
            </a:r>
            <a:r>
              <a:rPr lang="pt-PT" sz="3200" b="0" cap="none" dirty="0" err="1" smtClean="0"/>
              <a:t>bd</a:t>
            </a:r>
            <a:r>
              <a:rPr lang="pt-PT" sz="3200" b="0" cap="none" dirty="0" smtClean="0"/>
              <a:t> e </a:t>
            </a:r>
            <a:r>
              <a:rPr lang="pt-PT" sz="3200" b="0" cap="none" dirty="0" err="1" smtClean="0"/>
              <a:t>bt</a:t>
            </a:r>
            <a:r>
              <a:rPr lang="pt-PT" sz="3200" b="0" cap="none" dirty="0" smtClean="0"/>
              <a:t>; o </a:t>
            </a:r>
            <a:r>
              <a:rPr lang="pt-PT" sz="3200" cap="none" dirty="0" smtClean="0"/>
              <a:t>g</a:t>
            </a:r>
            <a:r>
              <a:rPr lang="pt-PT" sz="3200" b="0" cap="none" dirty="0" smtClean="0"/>
              <a:t> da sequência </a:t>
            </a:r>
            <a:r>
              <a:rPr lang="pt-PT" sz="3200" b="0" cap="none" dirty="0" err="1" smtClean="0"/>
              <a:t>gd</a:t>
            </a:r>
            <a:r>
              <a:rPr lang="pt-PT" sz="3200" b="0" cap="none" dirty="0" smtClean="0"/>
              <a:t>; o </a:t>
            </a:r>
            <a:r>
              <a:rPr lang="pt-PT" sz="3200" cap="none" dirty="0" smtClean="0"/>
              <a:t>m</a:t>
            </a:r>
            <a:r>
              <a:rPr lang="pt-PT" sz="3200" b="0" cap="none" dirty="0" smtClean="0"/>
              <a:t> da sequência </a:t>
            </a:r>
            <a:r>
              <a:rPr lang="pt-PT" sz="3200" b="0" cap="none" dirty="0" err="1" smtClean="0"/>
              <a:t>mn</a:t>
            </a:r>
            <a:r>
              <a:rPr lang="pt-PT" sz="3200" b="0" cap="none" dirty="0" smtClean="0"/>
              <a:t>; e o </a:t>
            </a:r>
            <a:r>
              <a:rPr lang="pt-PT" sz="3200" cap="none" dirty="0" smtClean="0"/>
              <a:t>t</a:t>
            </a:r>
            <a:r>
              <a:rPr lang="pt-PT" sz="3200" b="0" cap="none" dirty="0" smtClean="0"/>
              <a:t> da sequência </a:t>
            </a:r>
            <a:r>
              <a:rPr lang="pt-PT" sz="3200" b="0" cap="none" dirty="0" err="1" smtClean="0"/>
              <a:t>tm</a:t>
            </a:r>
            <a:r>
              <a:rPr lang="pt-PT" sz="3200" b="0" cap="none" dirty="0" smtClean="0"/>
              <a:t> ora se conservam, ora se eliminam.</a:t>
            </a:r>
            <a:endParaRPr lang="pt-PT" sz="3200" b="0" cap="non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869160"/>
            <a:ext cx="1331640" cy="179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ângulo 8"/>
          <p:cNvSpPr/>
          <p:nvPr/>
        </p:nvSpPr>
        <p:spPr>
          <a:xfrm>
            <a:off x="3131840" y="4221088"/>
            <a:ext cx="601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q"/>
            </a:pPr>
            <a:r>
              <a:rPr lang="pt-PT" sz="2800" b="1" dirty="0" smtClean="0"/>
              <a:t>Conservam-se </a:t>
            </a:r>
            <a:r>
              <a:rPr lang="pt-PT" sz="2800" dirty="0" smtClean="0"/>
              <a:t>quando as letras são </a:t>
            </a:r>
            <a:r>
              <a:rPr lang="pt-PT" sz="2800" b="1" dirty="0" smtClean="0"/>
              <a:t>pronunciadas.</a:t>
            </a:r>
            <a:endParaRPr lang="pt-PT" sz="2800" dirty="0"/>
          </a:p>
        </p:txBody>
      </p:sp>
      <p:sp>
        <p:nvSpPr>
          <p:cNvPr id="10" name="Rectângulo 9"/>
          <p:cNvSpPr/>
          <p:nvPr/>
        </p:nvSpPr>
        <p:spPr>
          <a:xfrm>
            <a:off x="3131840" y="5373216"/>
            <a:ext cx="601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q"/>
            </a:pPr>
            <a:r>
              <a:rPr lang="pt-PT" sz="2800" b="1" dirty="0" smtClean="0"/>
              <a:t>Eliminam-se </a:t>
            </a:r>
            <a:r>
              <a:rPr lang="pt-PT" sz="2800" dirty="0" smtClean="0"/>
              <a:t>quando as letras </a:t>
            </a:r>
            <a:r>
              <a:rPr lang="pt-PT" sz="2800" b="1" dirty="0" smtClean="0"/>
              <a:t>não são pronunciadas.</a:t>
            </a:r>
            <a:endParaRPr lang="pt-P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365104"/>
            <a:ext cx="1691680" cy="228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3600" b="0" cap="none" dirty="0" smtClean="0"/>
              <a:t/>
            </a:r>
            <a:br>
              <a:rPr lang="pt-PT" sz="36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755576" y="1916832"/>
            <a:ext cx="2818656" cy="4464496"/>
          </a:xfrm>
        </p:spPr>
        <p:txBody>
          <a:bodyPr>
            <a:normAutofit lnSpcReduction="10000"/>
          </a:bodyPr>
          <a:lstStyle/>
          <a:p>
            <a:r>
              <a:rPr lang="pt-PT" sz="2800" dirty="0" smtClean="0"/>
              <a:t>ade</a:t>
            </a:r>
            <a:r>
              <a:rPr lang="pt-PT" sz="2800" b="1" dirty="0" smtClean="0"/>
              <a:t>p</a:t>
            </a:r>
            <a:r>
              <a:rPr lang="pt-PT" sz="2800" dirty="0" smtClean="0"/>
              <a:t>to </a:t>
            </a:r>
          </a:p>
          <a:p>
            <a:r>
              <a:rPr lang="pt-PT" sz="2800" dirty="0" smtClean="0"/>
              <a:t>a</a:t>
            </a:r>
            <a:r>
              <a:rPr lang="pt-PT" sz="2800" b="1" dirty="0" smtClean="0"/>
              <a:t>p</a:t>
            </a:r>
            <a:r>
              <a:rPr lang="pt-PT" sz="2800" dirty="0" smtClean="0"/>
              <a:t>to </a:t>
            </a:r>
          </a:p>
          <a:p>
            <a:r>
              <a:rPr lang="pt-PT" sz="2800" dirty="0" smtClean="0"/>
              <a:t>eru</a:t>
            </a:r>
            <a:r>
              <a:rPr lang="pt-PT" sz="2800" b="1" dirty="0" smtClean="0"/>
              <a:t>p</a:t>
            </a:r>
            <a:r>
              <a:rPr lang="pt-PT" sz="2800" dirty="0" smtClean="0"/>
              <a:t>ção </a:t>
            </a:r>
          </a:p>
          <a:p>
            <a:r>
              <a:rPr lang="pt-PT" sz="2800" dirty="0" smtClean="0"/>
              <a:t>nú</a:t>
            </a:r>
            <a:r>
              <a:rPr lang="pt-PT" sz="2800" b="1" dirty="0" smtClean="0"/>
              <a:t>p</a:t>
            </a:r>
            <a:r>
              <a:rPr lang="pt-PT" sz="2800" dirty="0" smtClean="0"/>
              <a:t>cias</a:t>
            </a:r>
          </a:p>
          <a:p>
            <a:r>
              <a:rPr lang="pt-PT" sz="2800" dirty="0" smtClean="0"/>
              <a:t>compa</a:t>
            </a:r>
            <a:r>
              <a:rPr lang="pt-PT" sz="2800" b="1" dirty="0" smtClean="0"/>
              <a:t>c</a:t>
            </a:r>
            <a:r>
              <a:rPr lang="pt-PT" sz="2800" dirty="0" smtClean="0"/>
              <a:t>to </a:t>
            </a:r>
          </a:p>
          <a:p>
            <a:r>
              <a:rPr lang="pt-PT" sz="2800" dirty="0" smtClean="0"/>
              <a:t>eucali</a:t>
            </a:r>
            <a:r>
              <a:rPr lang="pt-PT" sz="2800" b="1" dirty="0" smtClean="0"/>
              <a:t>p</a:t>
            </a:r>
            <a:r>
              <a:rPr lang="pt-PT" sz="2800" dirty="0" smtClean="0"/>
              <a:t>to </a:t>
            </a:r>
          </a:p>
          <a:p>
            <a:r>
              <a:rPr lang="pt-PT" sz="2800" dirty="0" smtClean="0"/>
              <a:t>pa</a:t>
            </a:r>
            <a:r>
              <a:rPr lang="pt-PT" sz="2800" b="1" dirty="0" smtClean="0"/>
              <a:t>c</a:t>
            </a:r>
            <a:r>
              <a:rPr lang="pt-PT" sz="2800" dirty="0" smtClean="0"/>
              <a:t>to</a:t>
            </a:r>
          </a:p>
          <a:p>
            <a:r>
              <a:rPr lang="pt-PT" sz="2800" dirty="0" smtClean="0"/>
              <a:t>ba</a:t>
            </a:r>
            <a:r>
              <a:rPr lang="pt-PT" sz="2800" b="1" dirty="0" smtClean="0"/>
              <a:t>c</a:t>
            </a:r>
            <a:r>
              <a:rPr lang="pt-PT" sz="2800" dirty="0" smtClean="0"/>
              <a:t>téria</a:t>
            </a:r>
          </a:p>
          <a:p>
            <a:r>
              <a:rPr lang="pt-PT" sz="2800" dirty="0" smtClean="0"/>
              <a:t>intele</a:t>
            </a:r>
            <a:r>
              <a:rPr lang="pt-PT" sz="2800" b="1" dirty="0" smtClean="0"/>
              <a:t>c</a:t>
            </a:r>
            <a:r>
              <a:rPr lang="pt-PT" sz="2800" dirty="0" smtClean="0"/>
              <a:t>tual</a:t>
            </a:r>
          </a:p>
          <a:p>
            <a:endParaRPr lang="pt-PT" sz="2800" dirty="0" smtClean="0"/>
          </a:p>
          <a:p>
            <a:pPr>
              <a:buNone/>
            </a:pPr>
            <a:endParaRPr lang="pt-PT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5" name="Marcador de Posição de Conteúdo 7"/>
          <p:cNvSpPr txBox="1">
            <a:spLocks/>
          </p:cNvSpPr>
          <p:nvPr/>
        </p:nvSpPr>
        <p:spPr>
          <a:xfrm>
            <a:off x="3851920" y="1916832"/>
            <a:ext cx="2818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convi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ção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ção </a:t>
            </a:r>
            <a:endParaRPr kumimoji="0" lang="pt-PT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noProof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convi</a:t>
            </a:r>
            <a:r>
              <a:rPr kumimoji="0" lang="pt-PT" sz="2800" b="1" noProof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kumimoji="0" lang="pt-PT" sz="2800" noProof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cionar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corru</a:t>
            </a:r>
            <a:r>
              <a:rPr kumimoji="0" lang="pt-P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kumimoji="0" lang="pt-P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kumimoji="0" lang="pt-P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kumimoji="0" lang="pt-P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interru</a:t>
            </a:r>
            <a:r>
              <a:rPr kumimoji="0" lang="pt-P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kumimoji="0" lang="pt-P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5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rredondar Rectângulo de Canto do Mesmo Lado 6"/>
          <p:cNvSpPr/>
          <p:nvPr/>
        </p:nvSpPr>
        <p:spPr>
          <a:xfrm>
            <a:off x="0" y="1196752"/>
            <a:ext cx="9144000" cy="5760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 smtClean="0"/>
              <a:t>Palavras em que se conservam as letras pronunciadas:</a:t>
            </a:r>
            <a:endParaRPr lang="pt-PT" sz="3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3600" b="0" cap="none" dirty="0" smtClean="0"/>
              <a:t/>
            </a:r>
            <a:br>
              <a:rPr lang="pt-PT" sz="36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Arredondar Rectângulo de Canto do Mesmo Lado 6"/>
          <p:cNvSpPr/>
          <p:nvPr/>
        </p:nvSpPr>
        <p:spPr>
          <a:xfrm>
            <a:off x="0" y="908720"/>
            <a:ext cx="9144000" cy="5760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900" b="1" dirty="0" smtClean="0"/>
              <a:t>Palavras em que se elimina a letra não pronunciada:</a:t>
            </a:r>
            <a:endParaRPr lang="pt-PT" sz="29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771800" y="1484784"/>
          <a:ext cx="6096000" cy="487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382841"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Antes</a:t>
                      </a:r>
                      <a:r>
                        <a:rPr lang="pt-PT" sz="2000" dirty="0" smtClean="0"/>
                        <a:t>  </a:t>
                      </a:r>
                      <a:r>
                        <a:rPr lang="pt-PT" sz="2800" b="0" dirty="0" smtClean="0"/>
                        <a:t>(</a:t>
                      </a:r>
                      <a:r>
                        <a:rPr lang="pt-PT" sz="2800" b="0" dirty="0" err="1" smtClean="0"/>
                        <a:t>cc</a:t>
                      </a:r>
                      <a:r>
                        <a:rPr lang="pt-PT" sz="2800" b="0" dirty="0" smtClean="0"/>
                        <a:t> ou </a:t>
                      </a:r>
                      <a:r>
                        <a:rPr lang="pt-PT" sz="2800" b="0" dirty="0" err="1" smtClean="0"/>
                        <a:t>cç</a:t>
                      </a:r>
                      <a:r>
                        <a:rPr lang="pt-PT" sz="2800" b="0" dirty="0" smtClean="0"/>
                        <a:t>)</a:t>
                      </a:r>
                      <a:endParaRPr lang="pt-PT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Agora   </a:t>
                      </a:r>
                      <a:endParaRPr lang="pt-PT" sz="20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acção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ação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accionar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acionar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leccionar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lecionar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fraccionar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fracionar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fracção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fração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seleccionar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selecionar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selecção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seleção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direccional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direcional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coleccionar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colecionar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colecção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coleção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correcção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correção</a:t>
                      </a:r>
                      <a:endParaRPr lang="pt-PT" sz="20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645024"/>
            <a:ext cx="2341829" cy="280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3600" b="0" cap="none" dirty="0" smtClean="0"/>
              <a:t/>
            </a:r>
            <a:br>
              <a:rPr lang="pt-PT" sz="36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Arredondar Rectângulo de Canto do Mesmo Lado 6"/>
          <p:cNvSpPr/>
          <p:nvPr/>
        </p:nvSpPr>
        <p:spPr>
          <a:xfrm>
            <a:off x="0" y="908720"/>
            <a:ext cx="9144000" cy="5040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900" b="1" dirty="0" smtClean="0"/>
              <a:t>Palavras em que se elimina a letra não pronunciada:</a:t>
            </a:r>
            <a:endParaRPr lang="pt-PT" sz="29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1330038"/>
          <a:ext cx="6096000" cy="5273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503445"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Antes  </a:t>
                      </a:r>
                      <a:r>
                        <a:rPr lang="pt-PT" sz="2800" b="0" dirty="0" smtClean="0"/>
                        <a:t>(</a:t>
                      </a:r>
                      <a:r>
                        <a:rPr lang="pt-PT" sz="2800" b="0" dirty="0" err="1" smtClean="0"/>
                        <a:t>ct</a:t>
                      </a:r>
                      <a:r>
                        <a:rPr lang="pt-PT" sz="2800" b="0" dirty="0" smtClean="0"/>
                        <a:t>)</a:t>
                      </a:r>
                      <a:endParaRPr lang="pt-PT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Agora   </a:t>
                      </a:r>
                      <a:endParaRPr lang="pt-PT" sz="28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actual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atual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actividade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atividade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directo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direto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electricidade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eletricidade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objectivo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objetivo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projecto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projeto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acta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ata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adjectivo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adjetivo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reflectir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refletir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lectivo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letivo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recta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reta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colectivo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coletivo</a:t>
                      </a:r>
                      <a:endParaRPr lang="pt-PT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460518"/>
            <a:ext cx="2304256" cy="28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3600" b="0" cap="none" dirty="0" smtClean="0"/>
              <a:t/>
            </a:r>
            <a:br>
              <a:rPr lang="pt-PT" sz="36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Arredondar Rectângulo de Canto do Mesmo Lado 6"/>
          <p:cNvSpPr/>
          <p:nvPr/>
        </p:nvSpPr>
        <p:spPr>
          <a:xfrm>
            <a:off x="0" y="908720"/>
            <a:ext cx="9144000" cy="5760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900" b="1" dirty="0" smtClean="0"/>
              <a:t>Palavras em que se elimina a letra não pronunciada:</a:t>
            </a:r>
            <a:endParaRPr lang="pt-PT" sz="29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771800" y="1484784"/>
          <a:ext cx="6096000" cy="487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382841"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Antes  </a:t>
                      </a:r>
                      <a:r>
                        <a:rPr lang="pt-PT" sz="2800" b="0" dirty="0" smtClean="0"/>
                        <a:t>(</a:t>
                      </a:r>
                      <a:r>
                        <a:rPr lang="pt-PT" sz="2800" b="0" dirty="0" err="1" smtClean="0"/>
                        <a:t>pc</a:t>
                      </a:r>
                      <a:r>
                        <a:rPr lang="pt-PT" sz="2800" b="0" dirty="0" smtClean="0"/>
                        <a:t> </a:t>
                      </a:r>
                      <a:r>
                        <a:rPr lang="pt-PT" sz="2800" b="0" baseline="0" dirty="0" smtClean="0"/>
                        <a:t> ou </a:t>
                      </a:r>
                      <a:r>
                        <a:rPr lang="pt-PT" sz="2800" b="0" baseline="0" dirty="0" err="1" smtClean="0"/>
                        <a:t>pç</a:t>
                      </a:r>
                      <a:r>
                        <a:rPr lang="pt-PT" sz="2800" b="0" dirty="0" smtClean="0"/>
                        <a:t>)</a:t>
                      </a:r>
                      <a:endParaRPr lang="pt-PT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Agora   </a:t>
                      </a:r>
                      <a:endParaRPr lang="pt-PT" sz="20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concepcional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concecional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decepcionar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dececionar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excepcional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excecional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percepcionar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percecionar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recepcionista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rececionista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acepção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aceção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adopção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adoção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excepção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exceção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decepção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deceção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intercepção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interceção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recepção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receção</a:t>
                      </a:r>
                      <a:endParaRPr lang="pt-PT" sz="20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73720"/>
            <a:ext cx="2088232" cy="289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3600" b="0" cap="none" dirty="0" smtClean="0"/>
              <a:t/>
            </a:r>
            <a:br>
              <a:rPr lang="pt-PT" sz="36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Arredondar Rectângulo de Canto do Mesmo Lado 6"/>
          <p:cNvSpPr/>
          <p:nvPr/>
        </p:nvSpPr>
        <p:spPr>
          <a:xfrm>
            <a:off x="0" y="980728"/>
            <a:ext cx="9144000" cy="5760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900" b="1" dirty="0" smtClean="0"/>
              <a:t>Palavras em que se elimina a letra não pronunciada:</a:t>
            </a:r>
            <a:endParaRPr lang="pt-PT" sz="29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51520" y="1772816"/>
          <a:ext cx="6096000" cy="4175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382841"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Antes  </a:t>
                      </a:r>
                      <a:r>
                        <a:rPr lang="pt-PT" sz="2800" b="0" dirty="0" smtClean="0"/>
                        <a:t>(</a:t>
                      </a:r>
                      <a:r>
                        <a:rPr lang="pt-PT" sz="2800" b="0" dirty="0" err="1" smtClean="0"/>
                        <a:t>pt</a:t>
                      </a:r>
                      <a:r>
                        <a:rPr lang="pt-PT" sz="2800" b="0" dirty="0" smtClean="0"/>
                        <a:t>)</a:t>
                      </a:r>
                      <a:endParaRPr lang="pt-PT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Agora   </a:t>
                      </a:r>
                      <a:endParaRPr lang="pt-PT" sz="28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adoptar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adotar</a:t>
                      </a:r>
                      <a:endParaRPr lang="pt-PT" sz="24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baptizar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batizar</a:t>
                      </a:r>
                      <a:endParaRPr lang="pt-PT" sz="24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contraceptivo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contracetivo</a:t>
                      </a:r>
                      <a:endParaRPr lang="pt-PT" sz="24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Egipto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Egito</a:t>
                      </a:r>
                      <a:endParaRPr lang="pt-PT" sz="24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óptimo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ótimo</a:t>
                      </a:r>
                      <a:endParaRPr lang="pt-PT" sz="24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susceptível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suscetível</a:t>
                      </a:r>
                      <a:endParaRPr lang="pt-PT" sz="24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optimismo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otimismo</a:t>
                      </a:r>
                      <a:endParaRPr lang="pt-PT" sz="24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peremptório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perentório</a:t>
                      </a:r>
                      <a:endParaRPr lang="pt-PT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82267" y="2348880"/>
            <a:ext cx="1433697" cy="389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71800" y="3501008"/>
            <a:ext cx="6172200" cy="1970046"/>
          </a:xfrm>
        </p:spPr>
        <p:txBody>
          <a:bodyPr>
            <a:noAutofit/>
          </a:bodyPr>
          <a:lstStyle/>
          <a:p>
            <a:pPr algn="just"/>
            <a:r>
              <a:rPr lang="pt-PT" sz="3200" b="0" cap="none" dirty="0" smtClean="0"/>
              <a:t>Com o acordo, o </a:t>
            </a:r>
            <a:r>
              <a:rPr lang="pt-PT" sz="3200" cap="none" dirty="0" smtClean="0"/>
              <a:t>hífen</a:t>
            </a:r>
            <a:r>
              <a:rPr lang="pt-PT" sz="3200" b="0" cap="none" dirty="0" smtClean="0"/>
              <a:t> só será usado em palavras formadas por prefixos nos seguintes casos:</a:t>
            </a: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Rectângulo 6"/>
          <p:cNvSpPr/>
          <p:nvPr/>
        </p:nvSpPr>
        <p:spPr>
          <a:xfrm>
            <a:off x="755576" y="270892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/>
              <a:t>Regra nº 6</a:t>
            </a:r>
            <a:endParaRPr lang="pt-PT" sz="3200" b="1" dirty="0"/>
          </a:p>
        </p:txBody>
      </p:sp>
      <p:sp>
        <p:nvSpPr>
          <p:cNvPr id="9" name="Arredondar Rectângulo de Canto Diagonal 8"/>
          <p:cNvSpPr/>
          <p:nvPr/>
        </p:nvSpPr>
        <p:spPr>
          <a:xfrm>
            <a:off x="827584" y="4149080"/>
            <a:ext cx="2016224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b="1" dirty="0" smtClean="0"/>
              <a:t>Mantém-se a hifenização</a:t>
            </a:r>
            <a:endParaRPr lang="pt-PT" sz="25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2134369" cy="251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154661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solidFill>
                  <a:srgbClr val="262626"/>
                </a:solidFill>
              </a:rPr>
              <a:t>Quando o segundo elemento começa por </a:t>
            </a:r>
            <a:r>
              <a:rPr lang="pt-PT" sz="4000" b="1" dirty="0" smtClean="0">
                <a:solidFill>
                  <a:srgbClr val="262626"/>
                </a:solidFill>
              </a:rPr>
              <a:t>h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  <a:endParaRPr lang="pt-PT" sz="4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4572000" y="1124744"/>
            <a:ext cx="3816424" cy="48965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PT" sz="3200" dirty="0" smtClean="0"/>
              <a:t>• anti-higiénico 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co-herdeiro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</a:t>
            </a:r>
            <a:r>
              <a:rPr lang="pt-PT" sz="3200" dirty="0" err="1" smtClean="0"/>
              <a:t>circum-hospitalar</a:t>
            </a:r>
            <a:r>
              <a:rPr lang="pt-PT" sz="3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pré-história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extra-humano 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semi-hospitalar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 • super-homem</a:t>
            </a:r>
            <a:endParaRPr lang="pt-PT" sz="3200" dirty="0"/>
          </a:p>
        </p:txBody>
      </p:sp>
      <p:sp>
        <p:nvSpPr>
          <p:cNvPr id="6" name="Rectângulo 5"/>
          <p:cNvSpPr/>
          <p:nvPr/>
        </p:nvSpPr>
        <p:spPr>
          <a:xfrm>
            <a:off x="323528" y="593467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 smtClean="0"/>
              <a:t>Atenção: </a:t>
            </a:r>
            <a:r>
              <a:rPr lang="pt-PT" sz="2000" dirty="0" smtClean="0"/>
              <a:t>Não se usa, no entanto, o hífen em formações que contêm os prefixos </a:t>
            </a:r>
            <a:r>
              <a:rPr lang="pt-PT" sz="2000" u="sng" dirty="0" smtClean="0"/>
              <a:t>des</a:t>
            </a:r>
            <a:r>
              <a:rPr lang="pt-PT" sz="2000" dirty="0" smtClean="0"/>
              <a:t> e </a:t>
            </a:r>
            <a:r>
              <a:rPr lang="pt-PT" sz="2000" u="sng" dirty="0" smtClean="0"/>
              <a:t>in</a:t>
            </a:r>
            <a:r>
              <a:rPr lang="pt-PT" sz="2000" dirty="0" smtClean="0"/>
              <a:t> nas quais o segundo elemento perde o h inicial: desumano, desumidificar, inábil, inumano, etc..</a:t>
            </a:r>
            <a:endParaRPr lang="pt-PT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2852936"/>
            <a:ext cx="54360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Nas formações em que o prefixo termina </a:t>
            </a:r>
            <a:r>
              <a:rPr lang="pt-PT" sz="3200" b="1" dirty="0" smtClean="0"/>
              <a:t>na mesma vogal</a:t>
            </a:r>
            <a:r>
              <a:rPr lang="pt-PT" sz="3200" dirty="0" smtClean="0"/>
              <a:t> com que se inicia o segundo elemento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  <a:endParaRPr lang="pt-PT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5327576" y="1124744"/>
            <a:ext cx="3816424" cy="52565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PT" sz="3200" dirty="0" smtClean="0"/>
              <a:t>• micro-onda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auto-observação • micro-organismo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contra-almirante • semi-interno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infra-axilar 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supra-auricular</a:t>
            </a:r>
            <a:endParaRPr lang="pt-PT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pt-PT" sz="3600" b="1" dirty="0" smtClean="0"/>
              <a:t/>
            </a:r>
            <a:br>
              <a:rPr lang="pt-PT" sz="3600" b="1" dirty="0" smtClean="0"/>
            </a:br>
            <a:r>
              <a:rPr lang="pt-PT" sz="3600" b="1" dirty="0" smtClean="0">
                <a:solidFill>
                  <a:schemeClr val="bg2">
                    <a:lumMod val="10000"/>
                  </a:schemeClr>
                </a:solidFill>
              </a:rPr>
              <a:t>A Língua Portuguesa no Mundo</a:t>
            </a:r>
            <a:br>
              <a:rPr lang="pt-PT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q"/>
            </a:pPr>
            <a:r>
              <a:rPr lang="pt-PT" dirty="0" smtClean="0">
                <a:solidFill>
                  <a:schemeClr val="tx1"/>
                </a:solidFill>
                <a:cs typeface="Times New Roman" pitchFamily="18" charset="0"/>
              </a:rPr>
              <a:t>É uma língua de comunicação internacional.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q"/>
            </a:pPr>
            <a:r>
              <a:rPr lang="pt-PT" dirty="0" smtClean="0">
                <a:solidFill>
                  <a:schemeClr val="tx1"/>
                </a:solidFill>
                <a:cs typeface="Times New Roman" pitchFamily="18" charset="0"/>
              </a:rPr>
              <a:t>Conta com cerca de 230 milhões de falantes no mundo.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q"/>
            </a:pPr>
            <a:r>
              <a:rPr lang="pt-PT" dirty="0" smtClean="0">
                <a:solidFill>
                  <a:schemeClr val="tx1"/>
                </a:solidFill>
                <a:cs typeface="Times New Roman" pitchFamily="18" charset="0"/>
              </a:rPr>
              <a:t>É a terceira língua europeia mais falada no mundo, depois  do inglês e do espanhol.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q"/>
            </a:pPr>
            <a:r>
              <a:rPr lang="pt-PT" dirty="0" smtClean="0">
                <a:solidFill>
                  <a:schemeClr val="tx1"/>
                </a:solidFill>
                <a:cs typeface="Times New Roman" pitchFamily="18" charset="0"/>
              </a:rPr>
              <a:t>É a sexta a nível mundial.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4B350D"/>
              </a:buClr>
              <a:buSzPct val="80000"/>
              <a:buFont typeface="Wingdings" pitchFamily="2" charset="2"/>
              <a:buChar char="§"/>
            </a:pPr>
            <a:endParaRPr lang="pt-PT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356992"/>
            <a:ext cx="5076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Em palavras formadas pelos prefixos </a:t>
            </a:r>
            <a:r>
              <a:rPr lang="pt-PT" sz="3200" b="1" dirty="0" smtClean="0"/>
              <a:t>ex</a:t>
            </a:r>
            <a:r>
              <a:rPr lang="pt-PT" sz="3200" dirty="0" smtClean="0"/>
              <a:t>,</a:t>
            </a:r>
            <a:r>
              <a:rPr lang="pt-PT" sz="3200" b="1" dirty="0" smtClean="0"/>
              <a:t> vice</a:t>
            </a:r>
            <a:r>
              <a:rPr lang="pt-PT" sz="3200" dirty="0" smtClean="0"/>
              <a:t>,</a:t>
            </a:r>
            <a:r>
              <a:rPr lang="pt-PT" sz="3200" b="1" dirty="0" smtClean="0"/>
              <a:t> pré </a:t>
            </a:r>
            <a:r>
              <a:rPr lang="pt-PT" sz="3200" dirty="0" smtClean="0"/>
              <a:t>e</a:t>
            </a:r>
            <a:r>
              <a:rPr lang="pt-PT" sz="3200" b="1" dirty="0" smtClean="0"/>
              <a:t> pós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  <a:endParaRPr lang="pt-PT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4895528" y="1412776"/>
            <a:ext cx="4248472" cy="46085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pPr>
              <a:lnSpc>
                <a:spcPct val="150000"/>
              </a:lnSpc>
            </a:pPr>
            <a:r>
              <a:rPr lang="pt-PT" sz="3200" dirty="0" smtClean="0"/>
              <a:t>• ex-diretor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ex-primeiro-ministro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vice-presidente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vice-reitor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pré-primária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pós-graduação</a:t>
            </a:r>
          </a:p>
          <a:p>
            <a:pPr>
              <a:lnSpc>
                <a:spcPct val="150000"/>
              </a:lnSpc>
            </a:pPr>
            <a:endParaRPr lang="pt-PT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68960"/>
            <a:ext cx="5076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Em palavras formadas pelo prefixo </a:t>
            </a:r>
            <a:r>
              <a:rPr lang="pt-PT" sz="3200" b="1" dirty="0" smtClean="0"/>
              <a:t>circum </a:t>
            </a:r>
            <a:r>
              <a:rPr lang="pt-PT" sz="3200" dirty="0" smtClean="0"/>
              <a:t>seguido de palavras iniciadas em </a:t>
            </a:r>
            <a:r>
              <a:rPr lang="pt-PT" sz="3200" b="1" dirty="0" smtClean="0"/>
              <a:t>vogal, m </a:t>
            </a:r>
            <a:r>
              <a:rPr lang="pt-PT" sz="3200" dirty="0" smtClean="0"/>
              <a:t>ou</a:t>
            </a:r>
            <a:r>
              <a:rPr lang="pt-PT" sz="3200" b="1" dirty="0" smtClean="0"/>
              <a:t> n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  <a:endParaRPr lang="pt-PT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4895528" y="2276872"/>
            <a:ext cx="4248472" cy="32403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pPr>
              <a:lnSpc>
                <a:spcPct val="150000"/>
              </a:lnSpc>
            </a:pPr>
            <a:r>
              <a:rPr lang="pt-PT" sz="3200" dirty="0" smtClean="0"/>
              <a:t>• circum-navegação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circum-escolar</a:t>
            </a:r>
          </a:p>
          <a:p>
            <a:pPr>
              <a:lnSpc>
                <a:spcPct val="150000"/>
              </a:lnSpc>
            </a:pPr>
            <a:endParaRPr lang="pt-PT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68960"/>
            <a:ext cx="5076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Em palavras formadas pelos prefixos </a:t>
            </a:r>
            <a:r>
              <a:rPr lang="pt-PT" sz="3200" b="1" dirty="0" err="1" smtClean="0"/>
              <a:t>hiper</a:t>
            </a:r>
            <a:r>
              <a:rPr lang="pt-PT" sz="3200" dirty="0" smtClean="0"/>
              <a:t>,</a:t>
            </a:r>
            <a:r>
              <a:rPr lang="pt-PT" sz="3200" b="1" dirty="0" smtClean="0"/>
              <a:t> </a:t>
            </a:r>
            <a:r>
              <a:rPr lang="pt-PT" sz="3200" b="1" dirty="0" err="1" smtClean="0"/>
              <a:t>inter</a:t>
            </a:r>
            <a:r>
              <a:rPr lang="pt-PT" sz="3200" b="1" dirty="0" smtClean="0"/>
              <a:t> </a:t>
            </a:r>
            <a:r>
              <a:rPr lang="pt-PT" sz="3200" dirty="0" smtClean="0"/>
              <a:t>e</a:t>
            </a:r>
            <a:r>
              <a:rPr lang="pt-PT" sz="3200" b="1" dirty="0" smtClean="0"/>
              <a:t> super </a:t>
            </a:r>
            <a:r>
              <a:rPr lang="pt-PT" sz="3200" dirty="0" smtClean="0"/>
              <a:t>quando combinados com elementos iniciados por </a:t>
            </a:r>
            <a:r>
              <a:rPr lang="pt-PT" sz="3200" b="1" dirty="0" smtClean="0"/>
              <a:t>r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  <a:endParaRPr lang="pt-PT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5364088" y="1412776"/>
            <a:ext cx="3779912" cy="51845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r>
              <a:rPr lang="pt-PT" sz="3200" dirty="0" smtClean="0"/>
              <a:t>• hiper-realista </a:t>
            </a:r>
          </a:p>
          <a:p>
            <a:r>
              <a:rPr lang="pt-PT" sz="3200" dirty="0" smtClean="0"/>
              <a:t>• inter-racial </a:t>
            </a:r>
          </a:p>
          <a:p>
            <a:r>
              <a:rPr lang="pt-PT" sz="3200" dirty="0" smtClean="0"/>
              <a:t>• super-resistente</a:t>
            </a:r>
          </a:p>
          <a:p>
            <a:r>
              <a:rPr lang="pt-PT" sz="3200" dirty="0" smtClean="0"/>
              <a:t>• hiper-requintado • inter-regional </a:t>
            </a:r>
          </a:p>
          <a:p>
            <a:r>
              <a:rPr lang="pt-PT" sz="3200" dirty="0" smtClean="0"/>
              <a:t>• super-revista</a:t>
            </a:r>
          </a:p>
          <a:p>
            <a:r>
              <a:rPr lang="pt-PT" sz="3200" dirty="0" smtClean="0"/>
              <a:t>• inter-relação</a:t>
            </a:r>
          </a:p>
          <a:p>
            <a:r>
              <a:rPr lang="pt-PT" sz="3200" dirty="0" smtClean="0"/>
              <a:t>• inter-resistente</a:t>
            </a:r>
          </a:p>
          <a:p>
            <a:endParaRPr lang="pt-PT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68960"/>
            <a:ext cx="5272749" cy="1820416"/>
          </a:xfrm>
        </p:spPr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tx1"/>
                </a:solidFill>
              </a:rPr>
              <a:t>Em palavras compostas que designam espécies </a:t>
            </a:r>
            <a:r>
              <a:rPr lang="pt-PT" sz="3200" b="1" dirty="0" smtClean="0">
                <a:solidFill>
                  <a:schemeClr val="tx1"/>
                </a:solidFill>
              </a:rPr>
              <a:t>botânicas</a:t>
            </a:r>
            <a:r>
              <a:rPr lang="pt-PT" sz="3200" dirty="0" smtClean="0">
                <a:solidFill>
                  <a:schemeClr val="tx1"/>
                </a:solidFill>
              </a:rPr>
              <a:t> ou </a:t>
            </a:r>
            <a:r>
              <a:rPr lang="pt-PT" sz="3200" b="1" dirty="0" smtClean="0">
                <a:solidFill>
                  <a:schemeClr val="tx1"/>
                </a:solidFill>
              </a:rPr>
              <a:t>zoológicas</a:t>
            </a:r>
            <a:r>
              <a:rPr lang="pt-PT" sz="3200" dirty="0" smtClean="0">
                <a:solidFill>
                  <a:schemeClr val="tx1"/>
                </a:solidFill>
              </a:rPr>
              <a:t>: </a:t>
            </a:r>
            <a:endParaRPr lang="pt-PT" sz="3200" dirty="0">
              <a:solidFill>
                <a:schemeClr val="tx1"/>
              </a:solidFill>
            </a:endParaRPr>
          </a:p>
        </p:txBody>
      </p:sp>
      <p:sp>
        <p:nvSpPr>
          <p:cNvPr id="4" name="Arredondar Rectângulo de Canto Diagonal 3"/>
          <p:cNvSpPr/>
          <p:nvPr/>
        </p:nvSpPr>
        <p:spPr>
          <a:xfrm>
            <a:off x="5364088" y="2564904"/>
            <a:ext cx="3779912" cy="31683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r>
              <a:rPr lang="pt-PT" sz="3200" dirty="0" smtClean="0"/>
              <a:t>• couve-flor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ervilha-de-cheiro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abóbora-menina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cobra-capelo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tartaruga-marinha</a:t>
            </a:r>
            <a:endParaRPr lang="pt-PT" sz="3200" dirty="0" smtClean="0"/>
          </a:p>
          <a:p>
            <a:endParaRPr lang="pt-PT" sz="3200" dirty="0"/>
          </a:p>
        </p:txBody>
      </p:sp>
      <p:sp>
        <p:nvSpPr>
          <p:cNvPr id="5" name="Rectângulo 4"/>
          <p:cNvSpPr/>
          <p:nvPr/>
        </p:nvSpPr>
        <p:spPr>
          <a:xfrm>
            <a:off x="0" y="404664"/>
            <a:ext cx="8900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80928"/>
            <a:ext cx="6084168" cy="2252464"/>
          </a:xfrm>
        </p:spPr>
        <p:txBody>
          <a:bodyPr>
            <a:normAutofit fontScale="90000"/>
          </a:bodyPr>
          <a:lstStyle/>
          <a:p>
            <a:pPr lvl="0"/>
            <a:r>
              <a:rPr lang="pt-PT" sz="3200" dirty="0" smtClean="0">
                <a:solidFill>
                  <a:schemeClr val="tx1"/>
                </a:solidFill>
              </a:rPr>
              <a:t>Em palavras que designam nomes de países, regiões (…) se iniciarem por </a:t>
            </a:r>
            <a:r>
              <a:rPr lang="pt-PT" sz="3200" b="1" dirty="0" smtClean="0">
                <a:solidFill>
                  <a:schemeClr val="tx1"/>
                </a:solidFill>
              </a:rPr>
              <a:t>Grão</a:t>
            </a:r>
            <a:r>
              <a:rPr lang="pt-PT" sz="3200" dirty="0" smtClean="0">
                <a:solidFill>
                  <a:schemeClr val="tx1"/>
                </a:solidFill>
              </a:rPr>
              <a:t>, </a:t>
            </a:r>
            <a:r>
              <a:rPr lang="pt-PT" sz="3200" b="1" dirty="0" smtClean="0">
                <a:solidFill>
                  <a:schemeClr val="tx1"/>
                </a:solidFill>
              </a:rPr>
              <a:t>Grã</a:t>
            </a:r>
            <a:r>
              <a:rPr lang="pt-PT" sz="3200" dirty="0" smtClean="0">
                <a:solidFill>
                  <a:schemeClr val="tx1"/>
                </a:solidFill>
              </a:rPr>
              <a:t>, por uma </a:t>
            </a:r>
            <a:r>
              <a:rPr lang="pt-PT" sz="3200" b="1" dirty="0" smtClean="0">
                <a:solidFill>
                  <a:schemeClr val="tx1"/>
                </a:solidFill>
              </a:rPr>
              <a:t>forma verbal</a:t>
            </a:r>
            <a:r>
              <a:rPr lang="pt-PT" sz="3200" dirty="0" smtClean="0">
                <a:solidFill>
                  <a:schemeClr val="tx1"/>
                </a:solidFill>
              </a:rPr>
              <a:t> ou se estiverem </a:t>
            </a:r>
            <a:r>
              <a:rPr lang="pt-PT" sz="3200" b="1" dirty="0" smtClean="0">
                <a:solidFill>
                  <a:schemeClr val="tx1"/>
                </a:solidFill>
              </a:rPr>
              <a:t>ligados por um artigo</a:t>
            </a:r>
            <a:r>
              <a:rPr lang="pt-PT" sz="3200" dirty="0" smtClean="0">
                <a:solidFill>
                  <a:schemeClr val="tx1"/>
                </a:solidFill>
              </a:rPr>
              <a:t>:</a:t>
            </a:r>
            <a:br>
              <a:rPr lang="pt-PT" sz="3200" dirty="0" smtClean="0">
                <a:solidFill>
                  <a:schemeClr val="tx1"/>
                </a:solidFill>
              </a:rPr>
            </a:br>
            <a:r>
              <a:rPr lang="pt-PT" sz="3200" dirty="0" smtClean="0">
                <a:solidFill>
                  <a:schemeClr val="tx1"/>
                </a:solidFill>
              </a:rPr>
              <a:t> </a:t>
            </a:r>
            <a:endParaRPr lang="pt-PT" sz="3200" dirty="0">
              <a:solidFill>
                <a:schemeClr val="tx1"/>
              </a:solidFill>
            </a:endParaRPr>
          </a:p>
        </p:txBody>
      </p:sp>
      <p:sp>
        <p:nvSpPr>
          <p:cNvPr id="4" name="Arredondar Rectângulo de Canto Diagonal 3"/>
          <p:cNvSpPr/>
          <p:nvPr/>
        </p:nvSpPr>
        <p:spPr>
          <a:xfrm>
            <a:off x="6084168" y="2420888"/>
            <a:ext cx="3059832" cy="30243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pt-PT" sz="3200" dirty="0" smtClean="0"/>
              <a:t>• </a:t>
            </a:r>
            <a:r>
              <a:rPr lang="pt-PT" sz="2800" dirty="0" smtClean="0"/>
              <a:t>Trás-os-Montes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Grã-Bretanha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Entre-os-Rios</a:t>
            </a:r>
          </a:p>
          <a:p>
            <a:endParaRPr lang="pt-PT" sz="2800" dirty="0"/>
          </a:p>
        </p:txBody>
      </p:sp>
      <p:sp>
        <p:nvSpPr>
          <p:cNvPr id="5" name="Rectângulo 4"/>
          <p:cNvSpPr/>
          <p:nvPr/>
        </p:nvSpPr>
        <p:spPr>
          <a:xfrm>
            <a:off x="0" y="404664"/>
            <a:ext cx="8900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12976"/>
            <a:ext cx="6084168" cy="1820416"/>
          </a:xfrm>
        </p:spPr>
        <p:txBody>
          <a:bodyPr>
            <a:noAutofit/>
          </a:bodyPr>
          <a:lstStyle/>
          <a:p>
            <a:pPr lvl="0"/>
            <a:r>
              <a:rPr lang="pt-PT" sz="3200" dirty="0" smtClean="0">
                <a:solidFill>
                  <a:schemeClr val="tx1"/>
                </a:solidFill>
              </a:rPr>
              <a:t>Em palavras formadas por </a:t>
            </a:r>
            <a:r>
              <a:rPr lang="pt-PT" sz="3200" b="1" dirty="0" smtClean="0">
                <a:solidFill>
                  <a:schemeClr val="tx1"/>
                </a:solidFill>
              </a:rPr>
              <a:t>justaposição sem elementos de ligação </a:t>
            </a:r>
            <a:r>
              <a:rPr lang="pt-PT" sz="2400" b="1" dirty="0" smtClean="0"/>
              <a:t>(quando o primeiro elemento for substantivo, </a:t>
            </a:r>
            <a:r>
              <a:rPr lang="pt-PT" sz="2400" b="1" dirty="0" err="1" smtClean="0"/>
              <a:t>adjetivo</a:t>
            </a:r>
            <a:r>
              <a:rPr lang="pt-PT" sz="2400" b="1" dirty="0" smtClean="0"/>
              <a:t>, verbo ou numeral)</a:t>
            </a:r>
            <a:r>
              <a:rPr lang="pt-PT" sz="2400" b="1" dirty="0" smtClean="0">
                <a:solidFill>
                  <a:schemeClr val="tx1"/>
                </a:solidFill>
              </a:rPr>
              <a:t>:</a:t>
            </a:r>
            <a:r>
              <a:rPr lang="pt-PT" sz="3200" dirty="0" smtClean="0">
                <a:solidFill>
                  <a:schemeClr val="tx1"/>
                </a:solidFill>
              </a:rPr>
              <a:t/>
            </a:r>
            <a:br>
              <a:rPr lang="pt-PT" sz="3200" dirty="0" smtClean="0">
                <a:solidFill>
                  <a:schemeClr val="tx1"/>
                </a:solidFill>
              </a:rPr>
            </a:br>
            <a:r>
              <a:rPr lang="pt-PT" sz="3200" dirty="0" smtClean="0">
                <a:solidFill>
                  <a:schemeClr val="tx1"/>
                </a:solidFill>
              </a:rPr>
              <a:t> </a:t>
            </a:r>
            <a:endParaRPr lang="pt-PT" sz="3200" dirty="0">
              <a:solidFill>
                <a:schemeClr val="tx1"/>
              </a:solidFill>
            </a:endParaRPr>
          </a:p>
        </p:txBody>
      </p:sp>
      <p:sp>
        <p:nvSpPr>
          <p:cNvPr id="4" name="Arredondar Rectângulo de Canto Diagonal 3"/>
          <p:cNvSpPr/>
          <p:nvPr/>
        </p:nvSpPr>
        <p:spPr>
          <a:xfrm>
            <a:off x="6084168" y="1268760"/>
            <a:ext cx="3059832" cy="55892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pPr>
              <a:lnSpc>
                <a:spcPct val="200000"/>
              </a:lnSpc>
            </a:pPr>
            <a:endParaRPr lang="pt-PT" sz="3200" dirty="0" smtClean="0"/>
          </a:p>
          <a:p>
            <a:pPr>
              <a:lnSpc>
                <a:spcPct val="200000"/>
              </a:lnSpc>
            </a:pPr>
            <a:r>
              <a:rPr lang="pt-PT" sz="3200" dirty="0" smtClean="0"/>
              <a:t>• </a:t>
            </a:r>
            <a:r>
              <a:rPr lang="pt-PT" sz="2800" dirty="0" smtClean="0"/>
              <a:t>segunda-feira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guarda-chuva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azul-escuro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</a:t>
            </a:r>
            <a:r>
              <a:rPr lang="pt-PT" sz="2800" dirty="0" err="1" smtClean="0"/>
              <a:t>guarda-noturno</a:t>
            </a:r>
            <a:endParaRPr lang="pt-PT" sz="28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decreto-lei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boa-fé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bem-vindo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pt-PT" sz="2800" dirty="0" smtClean="0"/>
          </a:p>
          <a:p>
            <a:pPr>
              <a:lnSpc>
                <a:spcPct val="200000"/>
              </a:lnSpc>
            </a:pPr>
            <a:endParaRPr lang="pt-PT" sz="2800" dirty="0" smtClean="0"/>
          </a:p>
          <a:p>
            <a:endParaRPr lang="pt-PT" sz="2800" dirty="0"/>
          </a:p>
        </p:txBody>
      </p:sp>
      <p:sp>
        <p:nvSpPr>
          <p:cNvPr id="5" name="Rectângulo 4"/>
          <p:cNvSpPr/>
          <p:nvPr/>
        </p:nvSpPr>
        <p:spPr>
          <a:xfrm>
            <a:off x="0" y="404664"/>
            <a:ext cx="8900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237312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Nota: </a:t>
            </a:r>
            <a:r>
              <a:rPr lang="pt-PT" dirty="0" smtClean="0"/>
              <a:t>Mantém-se a regra de hifenização para “</a:t>
            </a:r>
            <a:r>
              <a:rPr lang="pt-PT" b="1" dirty="0" smtClean="0"/>
              <a:t>bem</a:t>
            </a:r>
            <a:r>
              <a:rPr lang="pt-PT" dirty="0" smtClean="0"/>
              <a:t>”e  “</a:t>
            </a:r>
            <a:r>
              <a:rPr lang="pt-PT" b="1" dirty="0" smtClean="0"/>
              <a:t>mal</a:t>
            </a:r>
            <a:r>
              <a:rPr lang="pt-PT" dirty="0" smtClean="0"/>
              <a:t>”.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12976"/>
            <a:ext cx="4860032" cy="1820416"/>
          </a:xfrm>
        </p:spPr>
        <p:txBody>
          <a:bodyPr>
            <a:noAutofit/>
          </a:bodyPr>
          <a:lstStyle/>
          <a:p>
            <a:pPr lvl="0"/>
            <a:r>
              <a:rPr lang="pt-PT" sz="3200" dirty="0" smtClean="0">
                <a:solidFill>
                  <a:schemeClr val="tx1"/>
                </a:solidFill>
              </a:rPr>
              <a:t>Em palavras </a:t>
            </a:r>
            <a:r>
              <a:rPr lang="pt-PT" sz="3200" b="1" dirty="0" smtClean="0">
                <a:solidFill>
                  <a:schemeClr val="tx1"/>
                </a:solidFill>
              </a:rPr>
              <a:t>consagradas</a:t>
            </a:r>
            <a:br>
              <a:rPr lang="pt-PT" sz="3200" b="1" dirty="0" smtClean="0">
                <a:solidFill>
                  <a:schemeClr val="tx1"/>
                </a:solidFill>
              </a:rPr>
            </a:br>
            <a:r>
              <a:rPr lang="pt-PT" sz="3200" b="1" dirty="0" smtClean="0">
                <a:solidFill>
                  <a:schemeClr val="tx1"/>
                </a:solidFill>
              </a:rPr>
              <a:t> pelo uso:</a:t>
            </a:r>
            <a:endParaRPr lang="pt-PT" sz="3200" b="1" dirty="0">
              <a:solidFill>
                <a:schemeClr val="tx1"/>
              </a:solidFill>
            </a:endParaRPr>
          </a:p>
        </p:txBody>
      </p:sp>
      <p:sp>
        <p:nvSpPr>
          <p:cNvPr id="4" name="Arredondar Rectângulo de Canto Diagonal 3"/>
          <p:cNvSpPr/>
          <p:nvPr/>
        </p:nvSpPr>
        <p:spPr>
          <a:xfrm>
            <a:off x="4355976" y="908720"/>
            <a:ext cx="4788024" cy="59492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2800" dirty="0" smtClean="0"/>
              <a:t>pé-de-meia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água-de-colónia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arco-da-velha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mais-que-perfeito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cor-de-rosa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à queima-roupa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ao deus-dará</a:t>
            </a:r>
          </a:p>
          <a:p>
            <a:pPr>
              <a:lnSpc>
                <a:spcPct val="200000"/>
              </a:lnSpc>
            </a:pPr>
            <a:endParaRPr lang="pt-PT" sz="2800" dirty="0" smtClean="0"/>
          </a:p>
          <a:p>
            <a:endParaRPr lang="pt-PT" sz="2800" dirty="0"/>
          </a:p>
        </p:txBody>
      </p:sp>
      <p:sp>
        <p:nvSpPr>
          <p:cNvPr id="5" name="Rectângulo 4"/>
          <p:cNvSpPr/>
          <p:nvPr/>
        </p:nvSpPr>
        <p:spPr>
          <a:xfrm>
            <a:off x="0" y="404664"/>
            <a:ext cx="8900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71800" y="3501008"/>
            <a:ext cx="6172200" cy="1970046"/>
          </a:xfrm>
        </p:spPr>
        <p:txBody>
          <a:bodyPr>
            <a:noAutofit/>
          </a:bodyPr>
          <a:lstStyle/>
          <a:p>
            <a:r>
              <a:rPr lang="pt-PT" sz="3200" b="0" cap="none" dirty="0" smtClean="0"/>
              <a:t>São grafadas </a:t>
            </a:r>
            <a:r>
              <a:rPr lang="pt-PT" sz="3200" cap="none" dirty="0" smtClean="0"/>
              <a:t>sem hífen</a:t>
            </a:r>
            <a:r>
              <a:rPr lang="pt-PT" sz="3200" b="0" cap="none" dirty="0" smtClean="0"/>
              <a:t> as seguintes palavras:</a:t>
            </a: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Rectângulo 6"/>
          <p:cNvSpPr/>
          <p:nvPr/>
        </p:nvSpPr>
        <p:spPr>
          <a:xfrm>
            <a:off x="755576" y="270892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/>
              <a:t>Regra nº 7</a:t>
            </a:r>
            <a:endParaRPr lang="pt-PT" sz="3200" b="1" dirty="0"/>
          </a:p>
        </p:txBody>
      </p:sp>
      <p:sp>
        <p:nvSpPr>
          <p:cNvPr id="9" name="Arredondar Rectângulo de Canto Diagonal 8"/>
          <p:cNvSpPr/>
          <p:nvPr/>
        </p:nvSpPr>
        <p:spPr>
          <a:xfrm>
            <a:off x="395536" y="4149080"/>
            <a:ext cx="2520280" cy="11521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b="1" dirty="0" smtClean="0"/>
              <a:t>Palavras grafadas sem hifenização</a:t>
            </a:r>
            <a:endParaRPr lang="pt-PT" sz="25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2134369" cy="251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2852936"/>
            <a:ext cx="5940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Palavras formadas por prefixos terminados em </a:t>
            </a:r>
            <a:r>
              <a:rPr lang="pt-PT" sz="3200" b="1" dirty="0" smtClean="0"/>
              <a:t>vogal</a:t>
            </a:r>
            <a:r>
              <a:rPr lang="pt-PT" sz="3200" dirty="0" smtClean="0"/>
              <a:t>, seguidos de palavras começadas por r ou s</a:t>
            </a:r>
            <a:r>
              <a:rPr lang="pt-PT" sz="3200" b="1" dirty="0" smtClean="0">
                <a:solidFill>
                  <a:srgbClr val="262626"/>
                </a:solidFill>
              </a:rPr>
              <a:t>, duplicam-se essas letras:</a:t>
            </a:r>
            <a:endParaRPr lang="pt-PT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5868144" y="1412776"/>
            <a:ext cx="3275856" cy="51845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r>
              <a:rPr lang="pt-PT" sz="3200" dirty="0" smtClean="0"/>
              <a:t>• </a:t>
            </a:r>
            <a:r>
              <a:rPr lang="pt-PT" sz="3200" dirty="0" err="1" smtClean="0"/>
              <a:t>autorretrato</a:t>
            </a:r>
            <a:endParaRPr lang="pt-PT" sz="3200" dirty="0" smtClean="0"/>
          </a:p>
          <a:p>
            <a:r>
              <a:rPr lang="pt-PT" sz="3200" dirty="0" smtClean="0"/>
              <a:t>• </a:t>
            </a:r>
            <a:r>
              <a:rPr lang="pt-PT" sz="3200" dirty="0" err="1" smtClean="0"/>
              <a:t>antissocial</a:t>
            </a:r>
            <a:endParaRPr lang="pt-PT" sz="3200" dirty="0" smtClean="0"/>
          </a:p>
          <a:p>
            <a:r>
              <a:rPr lang="pt-PT" sz="3200" dirty="0" smtClean="0"/>
              <a:t>• </a:t>
            </a:r>
            <a:r>
              <a:rPr lang="pt-PT" sz="3200" dirty="0" err="1" smtClean="0"/>
              <a:t>contrassenso</a:t>
            </a:r>
            <a:endParaRPr lang="pt-PT" sz="3200" dirty="0" smtClean="0"/>
          </a:p>
          <a:p>
            <a:r>
              <a:rPr lang="pt-PT" sz="3200" dirty="0" smtClean="0"/>
              <a:t>• </a:t>
            </a:r>
            <a:r>
              <a:rPr lang="pt-PT" sz="3200" dirty="0" err="1" smtClean="0"/>
              <a:t>suprarrenal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antirrugas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semirreal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autossugestão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minissaia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semirreta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endParaRPr lang="pt-PT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68960"/>
            <a:ext cx="56521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Palavras formadas por prefixos terminados em </a:t>
            </a:r>
            <a:r>
              <a:rPr lang="pt-PT" sz="3200" b="1" dirty="0" smtClean="0"/>
              <a:t>vogal</a:t>
            </a:r>
            <a:r>
              <a:rPr lang="pt-PT" sz="3200" dirty="0" smtClean="0"/>
              <a:t> e o segundo elemento iniciado por consoante </a:t>
            </a:r>
            <a:r>
              <a:rPr lang="pt-PT" sz="3200" b="1" dirty="0" smtClean="0"/>
              <a:t>diferente de r ou s</a:t>
            </a:r>
            <a:r>
              <a:rPr lang="pt-PT" sz="3200" dirty="0" smtClean="0"/>
              <a:t>:</a:t>
            </a:r>
            <a:endParaRPr lang="pt-PT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5580112" y="1412776"/>
            <a:ext cx="3563888" cy="51845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3200" dirty="0" smtClean="0"/>
          </a:p>
          <a:p>
            <a:r>
              <a:rPr lang="pt-PT" sz="3200" dirty="0" smtClean="0"/>
              <a:t>•</a:t>
            </a:r>
          </a:p>
          <a:p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seminovo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anteprojeto</a:t>
            </a:r>
            <a:r>
              <a:rPr lang="pt-PT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antipedagógico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autoproteção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semicírculo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ultramoderno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pseudoprofessor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autopeça</a:t>
            </a:r>
            <a:endParaRPr lang="pt-PT" sz="3200" dirty="0" smtClean="0"/>
          </a:p>
          <a:p>
            <a:endParaRPr lang="pt-PT" sz="3200" dirty="0" smtClean="0"/>
          </a:p>
          <a:p>
            <a:endParaRPr lang="pt-PT" sz="3200" dirty="0" smtClean="0"/>
          </a:p>
          <a:p>
            <a:pPr>
              <a:buFont typeface="Arial" pitchFamily="34" charset="0"/>
              <a:buChar char="•"/>
            </a:pPr>
            <a:endParaRPr lang="pt-PT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630932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Atenção: </a:t>
            </a:r>
            <a:r>
              <a:rPr lang="pt-PT" dirty="0" smtClean="0"/>
              <a:t>com o prefixo </a:t>
            </a:r>
            <a:r>
              <a:rPr lang="pt-PT" b="1" dirty="0" smtClean="0"/>
              <a:t>VICE</a:t>
            </a:r>
            <a:r>
              <a:rPr lang="pt-PT" dirty="0" smtClean="0"/>
              <a:t> usa-se sempre o hífen.</a:t>
            </a:r>
            <a:endParaRPr lang="pt-PT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edondar Rectângulo de Canto Diagonal 5"/>
          <p:cNvSpPr/>
          <p:nvPr/>
        </p:nvSpPr>
        <p:spPr>
          <a:xfrm>
            <a:off x="323528" y="3501008"/>
            <a:ext cx="3600400" cy="23762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sz="4000" b="1" dirty="0" smtClean="0">
                <a:solidFill>
                  <a:schemeClr val="bg2">
                    <a:lumMod val="10000"/>
                  </a:schemeClr>
                </a:solidFill>
              </a:rPr>
              <a:t>A Língua Portuguesa no Mundo </a:t>
            </a:r>
            <a:r>
              <a:rPr lang="pt-PT" sz="3100" b="1" dirty="0" smtClean="0"/>
              <a:t>(continuação)</a:t>
            </a:r>
            <a:r>
              <a:rPr lang="pt-PT" sz="31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1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100" b="1" dirty="0" smtClean="0"/>
              <a:t/>
            </a:r>
            <a:br>
              <a:rPr lang="pt-PT" sz="3100" b="1" dirty="0" smtClean="0"/>
            </a:br>
            <a:endParaRPr lang="pt-PT" sz="31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q"/>
            </a:pPr>
            <a:r>
              <a:rPr lang="pt-PT" dirty="0" smtClean="0">
                <a:solidFill>
                  <a:schemeClr val="tx1"/>
                </a:solidFill>
                <a:cs typeface="Times New Roman" pitchFamily="18" charset="0"/>
              </a:rPr>
              <a:t>É uma língua que dá fácil acesso à aprendizagem de outros idiomas. Os falantes do português entendem: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90000"/>
              <a:buNone/>
            </a:pPr>
            <a:r>
              <a:rPr lang="pt-PT" sz="3200" dirty="0" smtClean="0">
                <a:solidFill>
                  <a:schemeClr val="tx1"/>
                </a:solidFill>
                <a:cs typeface="Times New Roman" pitchFamily="18" charset="0"/>
              </a:rPr>
              <a:t>- 90% de espanhol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90000"/>
              <a:buNone/>
            </a:pPr>
            <a:r>
              <a:rPr lang="pt-PT" sz="3200" dirty="0" smtClean="0">
                <a:solidFill>
                  <a:schemeClr val="tx1"/>
                </a:solidFill>
                <a:cs typeface="Times New Roman" pitchFamily="18" charset="0"/>
              </a:rPr>
              <a:t>- 50% de italiano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90000"/>
              <a:buNone/>
            </a:pPr>
            <a:r>
              <a:rPr lang="pt-PT" sz="3200" dirty="0" smtClean="0">
                <a:solidFill>
                  <a:schemeClr val="tx1"/>
                </a:solidFill>
                <a:cs typeface="Times New Roman" pitchFamily="18" charset="0"/>
              </a:rPr>
              <a:t>- 30% de francês</a:t>
            </a:r>
            <a:endParaRPr lang="pt-PT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637" t="2680" r="9073" b="3505"/>
          <a:stretch>
            <a:fillRect/>
          </a:stretch>
        </p:blipFill>
        <p:spPr bwMode="auto">
          <a:xfrm>
            <a:off x="3347864" y="3429000"/>
            <a:ext cx="17281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68960"/>
            <a:ext cx="5076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Palavras formadas por prefixo terminado em </a:t>
            </a:r>
            <a:r>
              <a:rPr lang="pt-PT" sz="3200" b="1" dirty="0" smtClean="0"/>
              <a:t>vogal </a:t>
            </a:r>
            <a:r>
              <a:rPr lang="pt-PT" sz="3200" dirty="0" smtClean="0"/>
              <a:t>e acompanhado de palavra </a:t>
            </a:r>
            <a:r>
              <a:rPr lang="pt-PT" sz="3200" b="1" dirty="0" smtClean="0"/>
              <a:t>iniciada por vogal diferente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  <a:endParaRPr lang="pt-PT" sz="3200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5364088" y="836712"/>
            <a:ext cx="3779912" cy="60212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pPr>
              <a:lnSpc>
                <a:spcPct val="150000"/>
              </a:lnSpc>
            </a:pPr>
            <a:r>
              <a:rPr lang="pt-PT" sz="3200" dirty="0" smtClean="0"/>
              <a:t>•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antiamericano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</a:t>
            </a:r>
            <a:r>
              <a:rPr lang="pt-PT" sz="3200" dirty="0" err="1" smtClean="0"/>
              <a:t>autoafirmação</a:t>
            </a:r>
            <a:endParaRPr lang="pt-PT" sz="3200" dirty="0" smtClean="0"/>
          </a:p>
          <a:p>
            <a:pPr>
              <a:lnSpc>
                <a:spcPct val="150000"/>
              </a:lnSpc>
            </a:pPr>
            <a:r>
              <a:rPr lang="pt-PT" sz="3200" dirty="0" smtClean="0"/>
              <a:t>• </a:t>
            </a:r>
            <a:r>
              <a:rPr lang="pt-PT" sz="3200" dirty="0" err="1" smtClean="0"/>
              <a:t>autoajuda</a:t>
            </a:r>
            <a:r>
              <a:rPr lang="pt-PT" sz="3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</a:t>
            </a:r>
            <a:r>
              <a:rPr lang="pt-PT" sz="3200" dirty="0" err="1" smtClean="0"/>
              <a:t>infraestrutura</a:t>
            </a:r>
            <a:r>
              <a:rPr lang="pt-PT" sz="3200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autoavaliação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extraescolar</a:t>
            </a:r>
            <a:endParaRPr lang="pt-PT" sz="3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autoestrada</a:t>
            </a:r>
            <a:endParaRPr lang="pt-PT" sz="3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semiaberto</a:t>
            </a:r>
          </a:p>
          <a:p>
            <a:pPr>
              <a:lnSpc>
                <a:spcPct val="150000"/>
              </a:lnSpc>
            </a:pPr>
            <a:endParaRPr lang="pt-PT" sz="3200" dirty="0" smtClean="0"/>
          </a:p>
          <a:p>
            <a:endParaRPr lang="pt-PT" sz="32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68960"/>
            <a:ext cx="5292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Em palavras formadas pelos prefixos </a:t>
            </a:r>
            <a:r>
              <a:rPr lang="pt-PT" sz="3200" b="1" dirty="0" err="1" smtClean="0"/>
              <a:t>hiper</a:t>
            </a:r>
            <a:r>
              <a:rPr lang="pt-PT" sz="3200" dirty="0" smtClean="0"/>
              <a:t>,</a:t>
            </a:r>
            <a:r>
              <a:rPr lang="pt-PT" sz="3200" b="1" dirty="0" smtClean="0"/>
              <a:t> </a:t>
            </a:r>
            <a:r>
              <a:rPr lang="pt-PT" sz="3200" b="1" dirty="0" err="1" smtClean="0"/>
              <a:t>inter</a:t>
            </a:r>
            <a:r>
              <a:rPr lang="pt-PT" sz="3200" b="1" dirty="0" smtClean="0"/>
              <a:t> </a:t>
            </a:r>
            <a:r>
              <a:rPr lang="pt-PT" sz="3200" dirty="0" smtClean="0"/>
              <a:t>e</a:t>
            </a:r>
            <a:r>
              <a:rPr lang="pt-PT" sz="3200" b="1" dirty="0" smtClean="0"/>
              <a:t> super </a:t>
            </a:r>
            <a:r>
              <a:rPr lang="pt-PT" sz="3200" dirty="0" smtClean="0"/>
              <a:t>quando combinados com elementos </a:t>
            </a:r>
            <a:r>
              <a:rPr lang="pt-PT" sz="3200" b="1" dirty="0" smtClean="0"/>
              <a:t>não iniciados por r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  <a:endParaRPr lang="pt-PT" sz="3200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5364088" y="2564904"/>
            <a:ext cx="3779912" cy="28803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endParaRPr lang="pt-PT" sz="3200" dirty="0" smtClean="0"/>
          </a:p>
          <a:p>
            <a:pPr>
              <a:lnSpc>
                <a:spcPct val="250000"/>
              </a:lnSpc>
            </a:pPr>
            <a:endParaRPr lang="pt-PT" sz="3200" dirty="0" smtClean="0"/>
          </a:p>
          <a:p>
            <a:pPr>
              <a:lnSpc>
                <a:spcPct val="250000"/>
              </a:lnSpc>
            </a:pPr>
            <a:r>
              <a:rPr lang="pt-PT" sz="3200" dirty="0" smtClean="0"/>
              <a:t>• hipermercado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superinteressante</a:t>
            </a:r>
            <a:endParaRPr lang="pt-PT" sz="3200" dirty="0" smtClean="0"/>
          </a:p>
          <a:p>
            <a:pPr>
              <a:lnSpc>
                <a:spcPct val="250000"/>
              </a:lnSpc>
            </a:pPr>
            <a:endParaRPr lang="pt-PT" sz="3200" dirty="0" smtClean="0"/>
          </a:p>
          <a:p>
            <a:pPr>
              <a:lnSpc>
                <a:spcPct val="250000"/>
              </a:lnSpc>
            </a:pPr>
            <a:endParaRPr lang="pt-PT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68960"/>
            <a:ext cx="50760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Palavras formadas com o prefixo </a:t>
            </a:r>
            <a:r>
              <a:rPr lang="pt-PT" sz="3200" b="1" dirty="0" err="1" smtClean="0"/>
              <a:t>co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</a:p>
          <a:p>
            <a:endParaRPr lang="pt-PT" sz="3200" b="1" dirty="0" smtClean="0">
              <a:solidFill>
                <a:srgbClr val="262626"/>
              </a:solidFill>
            </a:endParaRPr>
          </a:p>
          <a:p>
            <a:r>
              <a:rPr lang="pt-PT" dirty="0" smtClean="0">
                <a:solidFill>
                  <a:srgbClr val="262626"/>
                </a:solidFill>
              </a:rPr>
              <a:t>(se o elemento seguinte </a:t>
            </a:r>
            <a:r>
              <a:rPr lang="pt-PT" b="1" dirty="0" smtClean="0">
                <a:solidFill>
                  <a:srgbClr val="262626"/>
                </a:solidFill>
              </a:rPr>
              <a:t>não inicia por h</a:t>
            </a:r>
            <a:r>
              <a:rPr lang="pt-PT" dirty="0" smtClean="0">
                <a:solidFill>
                  <a:srgbClr val="262626"/>
                </a:solidFill>
              </a:rPr>
              <a:t>)</a:t>
            </a:r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4572000" y="2276872"/>
            <a:ext cx="4355976" cy="33569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pPr>
              <a:lnSpc>
                <a:spcPct val="150000"/>
              </a:lnSpc>
            </a:pPr>
            <a:endParaRPr lang="pt-PT" sz="3200" dirty="0" smtClean="0"/>
          </a:p>
          <a:p>
            <a:pPr marL="0"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>
                <a:solidFill>
                  <a:schemeClr val="bg1"/>
                </a:solidFill>
              </a:rPr>
              <a:t>coadministração</a:t>
            </a:r>
            <a:endParaRPr lang="pt-PT" sz="3200" dirty="0" smtClean="0">
              <a:solidFill>
                <a:schemeClr val="bg1"/>
              </a:solidFill>
            </a:endParaRPr>
          </a:p>
          <a:p>
            <a:pPr marL="0"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>
                <a:solidFill>
                  <a:schemeClr val="bg1"/>
                </a:solidFill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</a:rPr>
              <a:t>coocorrência</a:t>
            </a:r>
            <a:endParaRPr lang="pt-PT" sz="3200" dirty="0" smtClean="0">
              <a:solidFill>
                <a:schemeClr val="bg1"/>
              </a:solidFill>
            </a:endParaRPr>
          </a:p>
          <a:p>
            <a:pPr marL="0"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>
                <a:solidFill>
                  <a:schemeClr val="bg1"/>
                </a:solidFill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</a:rPr>
              <a:t>coprodutor</a:t>
            </a:r>
            <a:endParaRPr lang="pt-PT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PT" sz="3200" dirty="0" smtClean="0"/>
          </a:p>
          <a:p>
            <a:endParaRPr lang="pt-PT" sz="32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68960"/>
            <a:ext cx="5076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São grafadas sem hífen as palavras compostas em que, devido ao uso, </a:t>
            </a:r>
            <a:r>
              <a:rPr lang="pt-PT" sz="3200" b="1" dirty="0" smtClean="0"/>
              <a:t>perdeu-se a noção de composição</a:t>
            </a:r>
            <a:r>
              <a:rPr lang="pt-PT" sz="3200" dirty="0" smtClean="0"/>
              <a:t>:</a:t>
            </a:r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5364088" y="2276872"/>
            <a:ext cx="3563888" cy="374441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200000"/>
              </a:lnSpc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>
                <a:solidFill>
                  <a:schemeClr val="bg1"/>
                </a:solidFill>
              </a:rPr>
              <a:t>mandachuva</a:t>
            </a:r>
            <a:endParaRPr lang="pt-PT" sz="3200" dirty="0" smtClean="0">
              <a:solidFill>
                <a:schemeClr val="bg1"/>
              </a:solidFill>
            </a:endParaRPr>
          </a:p>
          <a:p>
            <a:pPr marL="0" lvl="1">
              <a:lnSpc>
                <a:spcPct val="200000"/>
              </a:lnSpc>
              <a:buFont typeface="Arial" pitchFamily="34" charset="0"/>
              <a:buChar char="•"/>
            </a:pPr>
            <a:r>
              <a:rPr lang="pt-PT" sz="3200" dirty="0" smtClean="0">
                <a:solidFill>
                  <a:schemeClr val="bg1"/>
                </a:solidFill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</a:rPr>
              <a:t>paraquedista</a:t>
            </a:r>
            <a:endParaRPr lang="pt-PT" sz="32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3200" dirty="0" smtClean="0">
                <a:solidFill>
                  <a:schemeClr val="bg1"/>
                </a:solidFill>
              </a:rPr>
              <a:t> </a:t>
            </a:r>
            <a:r>
              <a:rPr lang="pt-PT" sz="3200" dirty="0" err="1" smtClean="0"/>
              <a:t>paraquedas</a:t>
            </a:r>
            <a:endParaRPr lang="pt-PT" sz="3200" dirty="0" smtClean="0"/>
          </a:p>
          <a:p>
            <a:pPr>
              <a:lnSpc>
                <a:spcPct val="200000"/>
              </a:lnSpc>
            </a:pPr>
            <a:endParaRPr lang="pt-PT" sz="32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15816" y="1196752"/>
            <a:ext cx="6228184" cy="5256584"/>
          </a:xfrm>
        </p:spPr>
        <p:txBody>
          <a:bodyPr>
            <a:noAutofit/>
          </a:bodyPr>
          <a:lstStyle/>
          <a:p>
            <a:pPr marL="448056" indent="-384048">
              <a:lnSpc>
                <a:spcPct val="80000"/>
              </a:lnSpc>
              <a:defRPr/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	Suprime-se o hífen, sem grafar as palavras, nas seguintes situações:</a:t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- Verbo </a:t>
            </a:r>
            <a:r>
              <a:rPr lang="pt-PT" sz="320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haver</a:t>
            </a: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acompanhado da preposição </a:t>
            </a:r>
            <a:r>
              <a:rPr lang="pt-PT" sz="320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de</a:t>
            </a:r>
            <a:br>
              <a:rPr lang="pt-PT" sz="320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pt-PT" sz="2800" b="0" i="1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Eu hei de ir a Roma.</a:t>
            </a: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- Na maior parte das locuções:</a:t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cartão de visita; fim de semana, sala de jantar, cor de vinho…</a:t>
            </a:r>
            <a:b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cap="none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pt-PT" sz="3200" cap="none" dirty="0" smtClean="0">
                <a:solidFill>
                  <a:schemeClr val="accent2"/>
                </a:solidFill>
                <a:latin typeface="+mn-lt"/>
              </a:rPr>
            </a:br>
            <a:endParaRPr lang="pt-PT" sz="3200" b="0" cap="none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Rectângulo 6"/>
          <p:cNvSpPr/>
          <p:nvPr/>
        </p:nvSpPr>
        <p:spPr>
          <a:xfrm>
            <a:off x="755576" y="270892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/>
              <a:t>Regra nº 8</a:t>
            </a:r>
            <a:endParaRPr lang="pt-PT" sz="3200" b="1" dirty="0"/>
          </a:p>
        </p:txBody>
      </p:sp>
      <p:sp>
        <p:nvSpPr>
          <p:cNvPr id="9" name="Arredondar Rectângulo de Canto Diagonal 8"/>
          <p:cNvSpPr/>
          <p:nvPr/>
        </p:nvSpPr>
        <p:spPr>
          <a:xfrm>
            <a:off x="827584" y="4149080"/>
            <a:ext cx="2016224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b="1" dirty="0" smtClean="0"/>
              <a:t>Supressão do hífen </a:t>
            </a:r>
            <a:endParaRPr lang="pt-PT" sz="25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941168"/>
            <a:ext cx="1368152" cy="16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15816" y="2348880"/>
            <a:ext cx="6228184" cy="2880320"/>
          </a:xfrm>
        </p:spPr>
        <p:txBody>
          <a:bodyPr>
            <a:noAutofit/>
          </a:bodyPr>
          <a:lstStyle/>
          <a:p>
            <a:pPr marL="448056" indent="-384048">
              <a:lnSpc>
                <a:spcPct val="80000"/>
              </a:lnSpc>
              <a:defRPr/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cap="none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pt-PT" sz="3200" cap="none" dirty="0" smtClean="0">
                <a:solidFill>
                  <a:schemeClr val="accent2"/>
                </a:solidFill>
                <a:latin typeface="+mn-lt"/>
              </a:rPr>
            </a:br>
            <a:endParaRPr lang="pt-PT" sz="3200" b="0" cap="none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Rectângulo 6"/>
          <p:cNvSpPr/>
          <p:nvPr/>
        </p:nvSpPr>
        <p:spPr>
          <a:xfrm>
            <a:off x="755576" y="270892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/>
              <a:t>Regra nº 9</a:t>
            </a:r>
            <a:endParaRPr lang="pt-PT" sz="3200" b="1" dirty="0"/>
          </a:p>
        </p:txBody>
      </p:sp>
      <p:sp>
        <p:nvSpPr>
          <p:cNvPr id="9" name="Arredondar Rectângulo de Canto Diagonal 8"/>
          <p:cNvSpPr/>
          <p:nvPr/>
        </p:nvSpPr>
        <p:spPr>
          <a:xfrm>
            <a:off x="827584" y="4149080"/>
            <a:ext cx="2016224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b="1" dirty="0" smtClean="0"/>
              <a:t>Acentuação gráfica</a:t>
            </a:r>
            <a:endParaRPr lang="pt-PT" sz="2500" b="1" dirty="0"/>
          </a:p>
        </p:txBody>
      </p:sp>
      <p:sp>
        <p:nvSpPr>
          <p:cNvPr id="10" name="Rectângulo 9"/>
          <p:cNvSpPr/>
          <p:nvPr/>
        </p:nvSpPr>
        <p:spPr>
          <a:xfrm>
            <a:off x="2609528" y="2708920"/>
            <a:ext cx="6534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just">
              <a:buClr>
                <a:schemeClr val="tx1">
                  <a:shade val="95000"/>
                </a:schemeClr>
              </a:buClr>
              <a:defRPr/>
            </a:pPr>
            <a:r>
              <a:rPr lang="pt-P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  <a:r>
              <a:rPr lang="pt-PT" sz="3200" dirty="0" smtClean="0"/>
              <a:t>O Novo Acordo Ortográfico elimina alguns acentos gráficos e aceita grafias duplas nos casos de variação de pronúncia.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81399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PT" dirty="0" smtClean="0"/>
              <a:t>Quando a sílaba tónica de uma palavra </a:t>
            </a:r>
            <a:r>
              <a:rPr lang="pt-PT" b="1" dirty="0" smtClean="0"/>
              <a:t>paroxítona </a:t>
            </a:r>
            <a:r>
              <a:rPr lang="pt-PT" dirty="0" smtClean="0"/>
              <a:t>é formada pelo ditongo abertos </a:t>
            </a:r>
            <a:r>
              <a:rPr lang="pt-PT" b="1" dirty="0" smtClean="0"/>
              <a:t>oi, </a:t>
            </a:r>
            <a:r>
              <a:rPr lang="pt-PT" dirty="0" smtClean="0"/>
              <a:t>o </a:t>
            </a:r>
            <a:r>
              <a:rPr lang="pt-PT" u="sng" dirty="0" smtClean="0"/>
              <a:t>acento agudo será eliminado </a:t>
            </a:r>
            <a:r>
              <a:rPr lang="pt-PT" sz="2400" i="1" dirty="0" smtClean="0"/>
              <a:t>(tal com já acontecia com comboio, dezoito…)</a:t>
            </a:r>
            <a:r>
              <a:rPr lang="pt-PT" dirty="0" smtClean="0"/>
              <a:t>.</a:t>
            </a:r>
          </a:p>
          <a:p>
            <a:pPr>
              <a:buNone/>
            </a:pPr>
            <a:endParaRPr lang="pt-PT" b="1" dirty="0" smtClean="0"/>
          </a:p>
          <a:p>
            <a:r>
              <a:rPr lang="pt-PT" dirty="0" smtClean="0"/>
              <a:t>Ex:</a:t>
            </a:r>
            <a:r>
              <a:rPr lang="pt-PT" b="1" dirty="0" smtClean="0"/>
              <a:t> boia</a:t>
            </a:r>
            <a:r>
              <a:rPr lang="pt-PT" dirty="0" smtClean="0"/>
              <a:t>,</a:t>
            </a:r>
            <a:r>
              <a:rPr lang="pt-PT" b="1" dirty="0" smtClean="0"/>
              <a:t> heroico</a:t>
            </a:r>
            <a:r>
              <a:rPr lang="pt-PT" dirty="0" smtClean="0"/>
              <a:t>,</a:t>
            </a:r>
            <a:r>
              <a:rPr lang="pt-PT" b="1" dirty="0" smtClean="0"/>
              <a:t> paranoico</a:t>
            </a:r>
            <a:r>
              <a:rPr lang="pt-PT" dirty="0" smtClean="0"/>
              <a:t>,</a:t>
            </a:r>
            <a:r>
              <a:rPr lang="pt-PT" b="1" dirty="0" smtClean="0"/>
              <a:t> jiboia</a:t>
            </a:r>
            <a:r>
              <a:rPr lang="pt-PT" dirty="0" smtClean="0"/>
              <a:t>.  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r>
              <a:rPr lang="pt-PT" sz="3000" b="1" dirty="0" smtClean="0">
                <a:solidFill>
                  <a:schemeClr val="bg1"/>
                </a:solidFill>
              </a:rPr>
              <a:t>?</a:t>
            </a:r>
            <a:endParaRPr lang="pt-PT" sz="3000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1691" y="4365104"/>
            <a:ext cx="1583278" cy="21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0" y="1412776"/>
            <a:ext cx="9324528" cy="481399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PT" u="sng" dirty="0" smtClean="0"/>
              <a:t>Elimina-se o acento circunflexo</a:t>
            </a:r>
            <a:r>
              <a:rPr lang="pt-PT" dirty="0" smtClean="0"/>
              <a:t> quando a palavra é uma forma verbal </a:t>
            </a:r>
            <a:r>
              <a:rPr lang="pt-PT" b="1" dirty="0" smtClean="0"/>
              <a:t>paroxítona</a:t>
            </a:r>
            <a:r>
              <a:rPr lang="pt-PT" dirty="0" smtClean="0"/>
              <a:t> formada por </a:t>
            </a:r>
            <a:r>
              <a:rPr lang="pt-PT" b="1" dirty="0" err="1" smtClean="0"/>
              <a:t>ee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r>
              <a:rPr lang="pt-PT" sz="3000" b="1" dirty="0" smtClean="0">
                <a:solidFill>
                  <a:schemeClr val="bg1"/>
                </a:solidFill>
              </a:rPr>
              <a:t>?</a:t>
            </a:r>
            <a:endParaRPr lang="pt-PT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99592" y="3068960"/>
          <a:ext cx="6120680" cy="33843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60340"/>
                <a:gridCol w="3060340"/>
              </a:tblGrid>
              <a:tr h="564063"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Antes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Agora</a:t>
                      </a:r>
                      <a:endParaRPr lang="pt-PT" sz="2800" dirty="0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crêem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creem</a:t>
                      </a:r>
                      <a:endParaRPr lang="pt-PT" sz="2400" dirty="0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dêem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deem</a:t>
                      </a:r>
                      <a:endParaRPr lang="pt-PT" sz="2400" dirty="0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lêem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leem</a:t>
                      </a:r>
                      <a:endParaRPr lang="pt-PT" sz="2400" dirty="0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vêem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veem</a:t>
                      </a:r>
                      <a:endParaRPr lang="pt-PT" sz="2400" dirty="0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relêem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releem</a:t>
                      </a:r>
                      <a:endParaRPr lang="pt-PT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996952"/>
            <a:ext cx="2051720" cy="296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70992" y="1196752"/>
            <a:ext cx="9073008" cy="4813995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Será </a:t>
            </a:r>
            <a:r>
              <a:rPr lang="pt-PT" u="sng" dirty="0" smtClean="0"/>
              <a:t>facultativo o uso do acento agudo</a:t>
            </a:r>
            <a:r>
              <a:rPr lang="pt-PT" dirty="0" smtClean="0"/>
              <a:t> nas formas verbais do </a:t>
            </a:r>
            <a:r>
              <a:rPr lang="pt-PT" b="1" dirty="0" smtClean="0"/>
              <a:t>pretérito perfeito do indicativo da 1ª pessoa do plural</a:t>
            </a:r>
            <a:r>
              <a:rPr lang="pt-PT" dirty="0" smtClean="0"/>
              <a:t>, quando coincidirem com a forma verbal correspondente no presente do indicativo.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r>
              <a:rPr lang="pt-PT" sz="3000" b="1" dirty="0" smtClean="0">
                <a:solidFill>
                  <a:schemeClr val="bg1"/>
                </a:solidFill>
              </a:rPr>
              <a:t>?</a:t>
            </a:r>
            <a:endParaRPr lang="pt-PT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43808" y="3284984"/>
          <a:ext cx="6300192" cy="301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064"/>
                <a:gridCol w="2100064"/>
                <a:gridCol w="2100064"/>
              </a:tblGrid>
              <a:tr h="999346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smtClean="0"/>
                        <a:t>Pretérito Perfeito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smtClean="0"/>
                        <a:t>Presente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smtClean="0"/>
                        <a:t>Pretérito</a:t>
                      </a:r>
                      <a:r>
                        <a:rPr lang="pt-PT" sz="2800" baseline="0" dirty="0" smtClean="0"/>
                        <a:t> Perfeito (agora)</a:t>
                      </a:r>
                      <a:endParaRPr lang="pt-PT" sz="2800" dirty="0"/>
                    </a:p>
                  </a:txBody>
                  <a:tcPr/>
                </a:tc>
              </a:tr>
              <a:tr h="578986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Nós amámos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Nós amamos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Nós amámos</a:t>
                      </a:r>
                      <a:r>
                        <a:rPr lang="pt-PT" sz="2400" baseline="0" dirty="0" smtClean="0"/>
                        <a:t> ou amamos</a:t>
                      </a:r>
                      <a:endParaRPr lang="pt-PT" sz="2400" dirty="0"/>
                    </a:p>
                  </a:txBody>
                  <a:tcPr/>
                </a:tc>
              </a:tr>
              <a:tr h="578986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Nós cantámos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Nós cantamos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Nós cantámos</a:t>
                      </a:r>
                      <a:r>
                        <a:rPr lang="pt-PT" sz="2400" baseline="0" dirty="0" smtClean="0"/>
                        <a:t> ou cantamos</a:t>
                      </a:r>
                      <a:endParaRPr lang="pt-PT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33035"/>
            <a:ext cx="2987824" cy="241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0" y="980729"/>
            <a:ext cx="8964488" cy="2016223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O acento </a:t>
            </a:r>
            <a:r>
              <a:rPr lang="pt-PT" b="1" dirty="0" smtClean="0"/>
              <a:t>diferencial </a:t>
            </a:r>
            <a:r>
              <a:rPr lang="pt-PT" dirty="0" smtClean="0"/>
              <a:t>sairá de uso, passando-se a escrever as palavras homógrafas </a:t>
            </a:r>
            <a:r>
              <a:rPr lang="pt-PT" u="sng" dirty="0" smtClean="0"/>
              <a:t>sem nenhuma diferenciação gráfica</a:t>
            </a:r>
            <a:r>
              <a:rPr lang="pt-PT" dirty="0" smtClean="0"/>
              <a:t>.</a:t>
            </a:r>
          </a:p>
          <a:p>
            <a:pPr algn="just">
              <a:buNone/>
            </a:pP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r>
              <a:rPr lang="pt-PT" sz="3000" b="1" dirty="0" smtClean="0">
                <a:solidFill>
                  <a:schemeClr val="bg1"/>
                </a:solidFill>
              </a:rPr>
              <a:t>?</a:t>
            </a:r>
            <a:endParaRPr lang="pt-PT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835696" y="2492896"/>
          <a:ext cx="6912768" cy="31455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41505"/>
                <a:gridCol w="3271263"/>
              </a:tblGrid>
              <a:tr h="768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2800" dirty="0" smtClean="0"/>
                        <a:t>Como era antes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2800" dirty="0" smtClean="0"/>
                        <a:t> Como é agora</a:t>
                      </a:r>
                      <a:endParaRPr lang="pt-PT" sz="2800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2400" dirty="0" smtClean="0"/>
                        <a:t>pára (verbo) / para (preposição)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2400" dirty="0" smtClean="0"/>
                        <a:t>para (verbo e preposição)</a:t>
                      </a:r>
                      <a:endParaRPr lang="pt-PT" sz="2400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2400" dirty="0" smtClean="0"/>
                        <a:t>pêlo (nome) / pelo (preposição)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2400" dirty="0" smtClean="0"/>
                        <a:t>pelo (nome e preposição)</a:t>
                      </a:r>
                      <a:endParaRPr lang="pt-PT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53793"/>
          <a:stretch>
            <a:fillRect/>
          </a:stretch>
        </p:blipFill>
        <p:spPr bwMode="auto">
          <a:xfrm>
            <a:off x="0" y="3068960"/>
            <a:ext cx="1875874" cy="187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31032" y="580526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Nota: </a:t>
            </a:r>
            <a:r>
              <a:rPr lang="pt-PT" sz="2400" dirty="0" smtClean="0"/>
              <a:t>No entanto, mantém-se por / pôr e pôde / pode).</a:t>
            </a:r>
            <a:endParaRPr lang="pt-PT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685800"/>
          </a:xfrm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2">
                    <a:lumMod val="10000"/>
                  </a:schemeClr>
                </a:solidFill>
              </a:rPr>
              <a:t>Historial dos Acordos</a:t>
            </a:r>
            <a:endParaRPr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79512" y="836712"/>
            <a:ext cx="89644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pt-PT" sz="2400" dirty="0" smtClean="0"/>
              <a:t> </a:t>
            </a:r>
            <a:r>
              <a:rPr lang="pt-PT" sz="3200" dirty="0" smtClean="0"/>
              <a:t>O 1º acordo surge em 1911 com a implementação da República.</a:t>
            </a:r>
          </a:p>
          <a:p>
            <a:pPr algn="just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pt-PT" sz="3200" dirty="0" smtClean="0"/>
              <a:t>Esta reforma foi implementada apenas por Portugal, o que criou duas ortografias – a brasileira e a portuguesa.</a:t>
            </a:r>
          </a:p>
          <a:p>
            <a:pPr algn="just">
              <a:lnSpc>
                <a:spcPct val="150000"/>
              </a:lnSpc>
            </a:pPr>
            <a:endParaRPr lang="pt-PT" sz="2400" dirty="0" smtClean="0"/>
          </a:p>
        </p:txBody>
      </p:sp>
      <p:sp>
        <p:nvSpPr>
          <p:cNvPr id="7" name="Seta para a direita 6"/>
          <p:cNvSpPr/>
          <p:nvPr/>
        </p:nvSpPr>
        <p:spPr>
          <a:xfrm>
            <a:off x="3563888" y="5373216"/>
            <a:ext cx="360040" cy="28803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95936" y="4797152"/>
            <a:ext cx="5148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 smtClean="0"/>
              <a:t>Surgem problemas com o dualismo de ortografia da língua portuguesa.</a:t>
            </a:r>
            <a:endParaRPr lang="pt-PT" sz="2800" dirty="0"/>
          </a:p>
        </p:txBody>
      </p:sp>
      <p:pic>
        <p:nvPicPr>
          <p:cNvPr id="4" name="Picture 6" descr="4972993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996633"/>
              </a:clrFrom>
              <a:clrTo>
                <a:srgbClr val="996633">
                  <a:alpha val="0"/>
                </a:srgbClr>
              </a:clrTo>
            </a:clrChange>
            <a:lum bright="10000"/>
          </a:blip>
          <a:srcRect t="13103" r="10330" b="11906"/>
          <a:stretch>
            <a:fillRect/>
          </a:stretch>
        </p:blipFill>
        <p:spPr>
          <a:xfrm>
            <a:off x="1115616" y="4509120"/>
            <a:ext cx="2271764" cy="23488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e Conteúdo 11"/>
          <p:cNvSpPr>
            <a:spLocks noGrp="1"/>
          </p:cNvSpPr>
          <p:nvPr>
            <p:ph idx="1"/>
          </p:nvPr>
        </p:nvSpPr>
        <p:spPr>
          <a:xfrm>
            <a:off x="3491880" y="609600"/>
            <a:ext cx="5652120" cy="6248400"/>
          </a:xfrm>
        </p:spPr>
        <p:txBody>
          <a:bodyPr>
            <a:normAutofit/>
          </a:bodyPr>
          <a:lstStyle/>
          <a:p>
            <a:pPr algn="just"/>
            <a:r>
              <a:rPr lang="pt-PT" sz="3200" dirty="0" smtClean="0"/>
              <a:t>O escritor Teixeira de Pascoaes, ao referir-se à queda do y na palavra </a:t>
            </a:r>
            <a:r>
              <a:rPr lang="pt-PT" sz="3200" i="1" dirty="0" smtClean="0"/>
              <a:t>abysmo</a:t>
            </a:r>
            <a:r>
              <a:rPr lang="pt-PT" sz="3200" dirty="0" smtClean="0"/>
              <a:t>, escreveu o seguinte:  “</a:t>
            </a:r>
            <a:r>
              <a:rPr lang="pt-PT" sz="3200" b="1" dirty="0" smtClean="0"/>
              <a:t>Na palavra abysmo, é a forma do y que lhe dá profundidade, escuridão, mistério. Escrevê-la com i latino é fechar a boca do abysmo, é transformá-lo numa superfície banal</a:t>
            </a:r>
            <a:r>
              <a:rPr lang="pt-PT" sz="3200" dirty="0" smtClean="0"/>
              <a:t>”. </a:t>
            </a:r>
            <a:r>
              <a:rPr lang="pt-PT" sz="1900" dirty="0" smtClean="0"/>
              <a:t>(Teixeira de Pascoais, </a:t>
            </a:r>
            <a:r>
              <a:rPr lang="pt-PT" sz="1900" i="1" dirty="0" smtClean="0"/>
              <a:t>A Águia, citado </a:t>
            </a:r>
            <a:r>
              <a:rPr lang="pt-PT" sz="1900" dirty="0" smtClean="0"/>
              <a:t>por Francisco Álvaro Gomes, </a:t>
            </a:r>
            <a:r>
              <a:rPr lang="pt-PT" sz="1900" i="1" dirty="0" smtClean="0"/>
              <a:t>O Acordo Ortográfico, Porto, Edições </a:t>
            </a:r>
            <a:r>
              <a:rPr lang="pt-PT" sz="1900" i="1" dirty="0" err="1" smtClean="0"/>
              <a:t>Flumen</a:t>
            </a:r>
            <a:r>
              <a:rPr lang="pt-PT" sz="1900" i="1" dirty="0" smtClean="0"/>
              <a:t> e Porto Editora, 2008, p. 10)</a:t>
            </a:r>
            <a:endParaRPr lang="pt-PT" sz="1900" dirty="0" smtClean="0"/>
          </a:p>
          <a:p>
            <a:endParaRPr lang="pt-PT" sz="3200" dirty="0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sz="half" idx="2"/>
          </p:nvPr>
        </p:nvSpPr>
        <p:spPr>
          <a:xfrm>
            <a:off x="0" y="5301208"/>
            <a:ext cx="3419872" cy="913779"/>
          </a:xfrm>
        </p:spPr>
        <p:txBody>
          <a:bodyPr>
            <a:noAutofit/>
          </a:bodyPr>
          <a:lstStyle/>
          <a:p>
            <a:pPr algn="just"/>
            <a:r>
              <a:rPr lang="pt-PT" sz="2200" b="1" dirty="0" smtClean="0">
                <a:solidFill>
                  <a:schemeClr val="tx1"/>
                </a:solidFill>
              </a:rPr>
              <a:t>As reacções a todas as tentativas de reforma ortográfica foram seguidas de contestação</a:t>
            </a:r>
            <a:r>
              <a:rPr lang="pt-PT" sz="2000" b="1" dirty="0" smtClean="0">
                <a:solidFill>
                  <a:schemeClr val="tx1"/>
                </a:solidFill>
              </a:rPr>
              <a:t>. 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5580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/>
              <a:t>Curiosidades</a:t>
            </a:r>
            <a:endParaRPr lang="pt-PT" sz="40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464258" cy="32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Posição de Conteúdo 16"/>
          <p:cNvGraphicFramePr>
            <a:graphicFrameLocks noGrp="1"/>
          </p:cNvGraphicFramePr>
          <p:nvPr>
            <p:ph idx="1"/>
          </p:nvPr>
        </p:nvGraphicFramePr>
        <p:xfrm>
          <a:off x="0" y="332656"/>
          <a:ext cx="9144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63888" y="0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Exercícios de aplicação</a:t>
            </a:r>
            <a:endParaRPr lang="pt-PT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Posição de Conteúdo 16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63888" y="0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Exercícios de aplicação</a:t>
            </a:r>
            <a:endParaRPr lang="pt-PT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Posição de Conteúdo 16"/>
          <p:cNvGraphicFramePr>
            <a:graphicFrameLocks noGrp="1"/>
          </p:cNvGraphicFramePr>
          <p:nvPr>
            <p:ph idx="1"/>
          </p:nvPr>
        </p:nvGraphicFramePr>
        <p:xfrm>
          <a:off x="0" y="476672"/>
          <a:ext cx="914400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63888" y="0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Exercícios de aplicação</a:t>
            </a:r>
            <a:endParaRPr lang="pt-PT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Posição de Conteúdo 16"/>
          <p:cNvGraphicFramePr>
            <a:graphicFrameLocks noGrp="1"/>
          </p:cNvGraphicFramePr>
          <p:nvPr>
            <p:ph idx="1"/>
          </p:nvPr>
        </p:nvGraphicFramePr>
        <p:xfrm>
          <a:off x="0" y="332656"/>
          <a:ext cx="9144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63888" y="0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Exercícios de aplicação</a:t>
            </a:r>
            <a:endParaRPr lang="pt-PT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Posição de Conteúdo 16"/>
          <p:cNvGraphicFramePr>
            <a:graphicFrameLocks noGrp="1"/>
          </p:cNvGraphicFramePr>
          <p:nvPr>
            <p:ph idx="1"/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63888" y="0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Exercícios de aplicação</a:t>
            </a:r>
            <a:endParaRPr lang="pt-PT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Posição de Conteúdo 16"/>
          <p:cNvGraphicFramePr>
            <a:graphicFrameLocks noGrp="1"/>
          </p:cNvGraphicFramePr>
          <p:nvPr>
            <p:ph idx="1"/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63888" y="0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Exercícios de aplicação</a:t>
            </a:r>
            <a:endParaRPr lang="pt-PT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Posição de Conteúdo 16"/>
          <p:cNvGraphicFramePr>
            <a:graphicFrameLocks noGrp="1"/>
          </p:cNvGraphicFramePr>
          <p:nvPr>
            <p:ph idx="1"/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63888" y="0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Exercícios de aplicação</a:t>
            </a:r>
            <a:endParaRPr lang="pt-PT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4"/>
          </p:nvPr>
        </p:nvSpPr>
        <p:spPr>
          <a:xfrm>
            <a:off x="3581400" y="260648"/>
            <a:ext cx="5562600" cy="1946965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EBI Roberto Ivens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Interna</a:t>
            </a:r>
          </a:p>
          <a:p>
            <a:endParaRPr kumimoji="1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pt-PT" sz="4800" dirty="0" smtClean="0"/>
              <a:t>Acordar para o Novo Acordo Ortográfico</a:t>
            </a:r>
            <a:endParaRPr kumimoji="1" lang="pt-PT" sz="48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67544" y="260648"/>
            <a:ext cx="2627784" cy="24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39552" y="56612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Agradecemos a vossa presença!</a:t>
            </a:r>
            <a:endParaRPr lang="pt-PT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685800"/>
          </a:xfrm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2">
                    <a:lumMod val="10000"/>
                  </a:schemeClr>
                </a:solidFill>
              </a:rPr>
              <a:t>Historial dos Acordos </a:t>
            </a:r>
            <a:r>
              <a:rPr lang="pt-PT" sz="2800" dirty="0" smtClean="0">
                <a:solidFill>
                  <a:schemeClr val="bg2">
                    <a:lumMod val="10000"/>
                  </a:schemeClr>
                </a:solidFill>
              </a:rPr>
              <a:t>(continuação)</a:t>
            </a:r>
            <a:endParaRPr lang="pt-PT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98072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pt-PT" sz="3200" dirty="0" smtClean="0"/>
              <a:t>Desde então a Academia de Ciências de Lisboa e a Academia Brasileira têm feito várias tentativas de unificação da língua portuguesa.</a:t>
            </a:r>
          </a:p>
          <a:p>
            <a:pPr algn="just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endParaRPr lang="pt-PT" sz="3200" dirty="0" smtClean="0"/>
          </a:p>
          <a:p>
            <a:pPr algn="just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pt-PT" sz="3200" dirty="0" smtClean="0"/>
              <a:t> Em 1988, é elaborado um ante-projecto de Bases de Ortografia Unificada da língua portuguesa, documento que deu origem ao Acordo de 1990.</a:t>
            </a:r>
          </a:p>
          <a:p>
            <a:pPr algn="just"/>
            <a:endParaRPr lang="en-US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403020" cy="685800"/>
          </a:xfrm>
        </p:spPr>
        <p:txBody>
          <a:bodyPr>
            <a:normAutofit/>
          </a:bodyPr>
          <a:lstStyle/>
          <a:p>
            <a:r>
              <a:rPr lang="pt-PT" dirty="0" smtClean="0"/>
              <a:t>O Acordo de 1990 já foi assinado: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2700" dirty="0" smtClean="0">
                <a:solidFill>
                  <a:schemeClr val="tx1"/>
                </a:solidFill>
              </a:rPr>
              <a:t>Brasil – 2004</a:t>
            </a:r>
          </a:p>
          <a:p>
            <a:pPr>
              <a:lnSpc>
                <a:spcPct val="150000"/>
              </a:lnSpc>
            </a:pPr>
            <a:r>
              <a:rPr lang="pt-PT" sz="2700" dirty="0" smtClean="0">
                <a:solidFill>
                  <a:schemeClr val="tx1"/>
                </a:solidFill>
              </a:rPr>
              <a:t>Cabo Verde – 2005</a:t>
            </a:r>
          </a:p>
          <a:p>
            <a:pPr>
              <a:lnSpc>
                <a:spcPct val="150000"/>
              </a:lnSpc>
            </a:pPr>
            <a:r>
              <a:rPr lang="pt-PT" sz="2700" dirty="0" smtClean="0">
                <a:solidFill>
                  <a:schemeClr val="tx1"/>
                </a:solidFill>
              </a:rPr>
              <a:t>São Tomé e Príncipe – 2006</a:t>
            </a:r>
          </a:p>
          <a:p>
            <a:pPr>
              <a:lnSpc>
                <a:spcPct val="150000"/>
              </a:lnSpc>
            </a:pPr>
            <a:r>
              <a:rPr lang="pt-PT" sz="2700" b="1" dirty="0" smtClean="0">
                <a:solidFill>
                  <a:schemeClr val="tx1"/>
                </a:solidFill>
              </a:rPr>
              <a:t>Portugal – 2008</a:t>
            </a:r>
          </a:p>
          <a:p>
            <a:pPr>
              <a:lnSpc>
                <a:spcPct val="150000"/>
              </a:lnSpc>
            </a:pPr>
            <a:r>
              <a:rPr lang="pt-PT" sz="2700" dirty="0" smtClean="0">
                <a:solidFill>
                  <a:schemeClr val="tx1"/>
                </a:solidFill>
              </a:rPr>
              <a:t>Timor Leste – 2009</a:t>
            </a:r>
          </a:p>
          <a:p>
            <a:pPr algn="just">
              <a:lnSpc>
                <a:spcPct val="150000"/>
              </a:lnSpc>
            </a:pPr>
            <a:r>
              <a:rPr lang="pt-PT" sz="2700" dirty="0" smtClean="0">
                <a:solidFill>
                  <a:schemeClr val="tx1"/>
                </a:solidFill>
              </a:rPr>
              <a:t>Os restantes países já assumiram a sua intenção de vir a assinar o Acordo Ortográfico.</a:t>
            </a:r>
            <a:endParaRPr lang="en-US" sz="2700" dirty="0" smtClean="0">
              <a:solidFill>
                <a:schemeClr val="tx1"/>
              </a:solidFill>
            </a:endParaRPr>
          </a:p>
          <a:p>
            <a:endParaRPr lang="pt-PT" sz="27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23431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Historial dos Acordos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(continuação)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43808" y="836712"/>
            <a:ext cx="6120680" cy="6021288"/>
          </a:xfrm>
        </p:spPr>
        <p:txBody>
          <a:bodyPr>
            <a:normAutofit/>
          </a:bodyPr>
          <a:lstStyle/>
          <a:p>
            <a:pPr>
              <a:buClr>
                <a:srgbClr val="FF6600"/>
              </a:buClr>
              <a:defRPr/>
            </a:pPr>
            <a:r>
              <a:rPr lang="pt-PT" sz="3200" b="0" cap="none" dirty="0" smtClean="0"/>
              <a:t>O alfabeto português era formado por 23 letras.</a:t>
            </a:r>
            <a:br>
              <a:rPr lang="pt-PT" sz="32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r>
              <a:rPr lang="pt-PT" sz="3200" b="0" cap="none" dirty="0" smtClean="0"/>
              <a:t>Agora comporta </a:t>
            </a:r>
            <a:r>
              <a:rPr lang="pt-PT" sz="3200" cap="none" dirty="0" smtClean="0"/>
              <a:t>26 letras </a:t>
            </a:r>
            <a:r>
              <a:rPr lang="pt-PT" sz="3200" b="0" cap="none" dirty="0" smtClean="0"/>
              <a:t>com a inclusão do:</a:t>
            </a:r>
            <a:br>
              <a:rPr lang="pt-PT" sz="32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270892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Regra nº 1</a:t>
            </a:r>
            <a:endParaRPr lang="pt-PT" sz="3200" b="1" dirty="0"/>
          </a:p>
        </p:txBody>
      </p:sp>
      <p:sp>
        <p:nvSpPr>
          <p:cNvPr id="8" name="Rectângulo 7"/>
          <p:cNvSpPr/>
          <p:nvPr/>
        </p:nvSpPr>
        <p:spPr>
          <a:xfrm>
            <a:off x="3491880" y="3861048"/>
            <a:ext cx="8130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</a:p>
          <a:p>
            <a:pPr algn="ctr"/>
            <a:r>
              <a:rPr lang="pt-P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</a:p>
          <a:p>
            <a:pPr algn="ctr"/>
            <a:r>
              <a:rPr lang="pt-P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355976" y="407707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Capa ou Cá</a:t>
            </a:r>
            <a:endParaRPr lang="pt-PT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427984" y="486916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err="1" smtClean="0"/>
              <a:t>Dáblio</a:t>
            </a:r>
            <a:endParaRPr lang="pt-PT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56612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Ípsilon</a:t>
            </a:r>
            <a:endParaRPr lang="pt-PT" sz="2800" b="1" dirty="0"/>
          </a:p>
        </p:txBody>
      </p:sp>
      <p:sp>
        <p:nvSpPr>
          <p:cNvPr id="12" name="Arredondar Rectângulo de Canto Diagonal 11"/>
          <p:cNvSpPr/>
          <p:nvPr/>
        </p:nvSpPr>
        <p:spPr>
          <a:xfrm>
            <a:off x="827584" y="4149080"/>
            <a:ext cx="20882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Alfabeto</a:t>
            </a:r>
            <a:endParaRPr lang="pt-PT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4984"/>
            <a:ext cx="924496" cy="210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99792" y="908720"/>
            <a:ext cx="6624736" cy="67413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buClr>
                <a:srgbClr val="FF6600"/>
              </a:buClr>
            </a:pPr>
            <a:r>
              <a:rPr lang="pt-PT" sz="3600" b="0" cap="none" dirty="0" smtClean="0"/>
              <a:t>O nome dos meses do ano, das estações do ano e dos pontos cardeais escreviam-se com maiúsculas. Passam a escrever-se com </a:t>
            </a:r>
            <a:r>
              <a:rPr lang="pt-PT" sz="3600" cap="none" dirty="0" smtClean="0"/>
              <a:t>minúsculas</a:t>
            </a:r>
            <a:r>
              <a:rPr lang="pt-PT" sz="3600" b="0" cap="none" dirty="0" smtClean="0"/>
              <a:t>:</a:t>
            </a:r>
            <a:br>
              <a:rPr lang="pt-PT" sz="3600" b="0" cap="none" dirty="0" smtClean="0"/>
            </a:br>
            <a:r>
              <a:rPr lang="pt-PT" sz="3600" b="0" cap="none" dirty="0" smtClean="0"/>
              <a:t>	- primavera, verão…</a:t>
            </a:r>
            <a:br>
              <a:rPr lang="pt-PT" sz="3600" b="0" cap="none" dirty="0" smtClean="0"/>
            </a:br>
            <a:r>
              <a:rPr lang="pt-PT" sz="3600" b="0" cap="none" dirty="0" smtClean="0"/>
              <a:t>	- </a:t>
            </a:r>
            <a:r>
              <a:rPr lang="pt-PT" sz="3600" b="0" cap="none" dirty="0" err="1" smtClean="0"/>
              <a:t>janeiro</a:t>
            </a:r>
            <a:r>
              <a:rPr lang="pt-PT" sz="3600" b="0" cap="none" dirty="0" smtClean="0"/>
              <a:t>, fevereiro, </a:t>
            </a:r>
            <a:r>
              <a:rPr lang="pt-PT" sz="3600" b="0" cap="none" dirty="0" err="1" smtClean="0"/>
              <a:t>março</a:t>
            </a:r>
            <a:r>
              <a:rPr lang="pt-PT" sz="3600" b="0" cap="none" dirty="0" smtClean="0"/>
              <a:t>…</a:t>
            </a:r>
            <a:br>
              <a:rPr lang="pt-PT" sz="3600" b="0" cap="none" dirty="0" smtClean="0"/>
            </a:br>
            <a:r>
              <a:rPr lang="pt-PT" sz="3600" b="0" cap="none" dirty="0" smtClean="0"/>
              <a:t>	- norte, sul, este, oeste… </a:t>
            </a:r>
            <a:r>
              <a:rPr lang="pt-PT" sz="2400" b="0" cap="none" dirty="0" smtClean="0"/>
              <a:t>(excepto quando se referem a regiões ou é usada a abreviatura) </a:t>
            </a:r>
            <a:r>
              <a:rPr lang="pt-PT" sz="3600" b="0" cap="none" dirty="0" smtClean="0"/>
              <a:t/>
            </a:r>
            <a:br>
              <a:rPr lang="pt-PT" sz="36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270892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Regra nº 2</a:t>
            </a:r>
            <a:endParaRPr lang="pt-PT" sz="3200" b="1" dirty="0"/>
          </a:p>
        </p:txBody>
      </p:sp>
      <p:sp>
        <p:nvSpPr>
          <p:cNvPr id="12" name="Arredondar Rectângulo de Canto Diagonal 11"/>
          <p:cNvSpPr/>
          <p:nvPr/>
        </p:nvSpPr>
        <p:spPr>
          <a:xfrm>
            <a:off x="755576" y="4149080"/>
            <a:ext cx="2088232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Minúsculas</a:t>
            </a:r>
            <a:endParaRPr lang="pt-P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933056"/>
            <a:ext cx="140023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43808" y="836712"/>
            <a:ext cx="6300192" cy="6237312"/>
          </a:xfrm>
        </p:spPr>
        <p:txBody>
          <a:bodyPr>
            <a:normAutofit/>
          </a:bodyPr>
          <a:lstStyle/>
          <a:p>
            <a:r>
              <a:rPr lang="pt-PT" sz="3200" cap="none" dirty="0" smtClean="0">
                <a:solidFill>
                  <a:schemeClr val="bg2">
                    <a:lumMod val="10000"/>
                  </a:schemeClr>
                </a:solidFill>
              </a:rPr>
              <a:t>Títulos de livros:</a:t>
            </a: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       </a:t>
            </a:r>
            <a:r>
              <a:rPr lang="pt-PT" sz="2800" b="0" i="1" cap="none" dirty="0" smtClean="0">
                <a:solidFill>
                  <a:schemeClr val="bg2">
                    <a:lumMod val="10000"/>
                  </a:schemeClr>
                </a:solidFill>
              </a:rPr>
              <a:t>Amor de perdição </a:t>
            </a:r>
            <a:br>
              <a:rPr lang="pt-PT" sz="2800" b="0" i="1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2800" b="0" i="1" cap="none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  <a:t>ou </a:t>
            </a:r>
            <a:r>
              <a:rPr lang="pt-PT" sz="2800" b="0" i="1" cap="none" dirty="0" smtClean="0">
                <a:solidFill>
                  <a:schemeClr val="bg2">
                    <a:lumMod val="10000"/>
                  </a:schemeClr>
                </a:solidFill>
              </a:rPr>
              <a:t>Amor de Perdição</a:t>
            </a: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b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cap="none" dirty="0" smtClean="0">
                <a:solidFill>
                  <a:schemeClr val="bg2">
                    <a:lumMod val="10000"/>
                  </a:schemeClr>
                </a:solidFill>
              </a:rPr>
              <a:t>Formas de tratamento:</a:t>
            </a: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  <a:t>excelentíssimo senhor </a:t>
            </a:r>
            <a:b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  <a:t> ou Excelentíssimo Senhor;</a:t>
            </a:r>
            <a:b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cap="none" dirty="0" smtClean="0">
                <a:solidFill>
                  <a:schemeClr val="bg2">
                    <a:lumMod val="10000"/>
                  </a:schemeClr>
                </a:solidFill>
              </a:rPr>
              <a:t>Nomes sagrados:</a:t>
            </a: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  <a:t>       santa Maria ou Santa Maria;</a:t>
            </a: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pt-PT" sz="28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270892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Regra nº 3</a:t>
            </a:r>
            <a:endParaRPr lang="pt-PT" sz="3200" b="1" dirty="0"/>
          </a:p>
        </p:txBody>
      </p:sp>
      <p:sp>
        <p:nvSpPr>
          <p:cNvPr id="5" name="Arredondar Rectângulo de Canto Diagonal 4"/>
          <p:cNvSpPr/>
          <p:nvPr/>
        </p:nvSpPr>
        <p:spPr>
          <a:xfrm>
            <a:off x="827584" y="4149080"/>
            <a:ext cx="2016224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Maiúsculas Opcionais</a:t>
            </a:r>
            <a:endParaRPr lang="pt-PT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5104"/>
            <a:ext cx="1118144" cy="149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9352CE-DAED-41F3-9101-83208D859A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2600</Words>
  <Application>Microsoft Office PowerPoint</Application>
  <PresentationFormat>Apresentação no Ecrã (4:3)</PresentationFormat>
  <Paragraphs>464</Paragraphs>
  <Slides>48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48</vt:i4>
      </vt:variant>
    </vt:vector>
  </HeadingPairs>
  <TitlesOfParts>
    <vt:vector size="49" baseType="lpstr">
      <vt:lpstr>2</vt:lpstr>
      <vt:lpstr>Acordar para o Novo Acordo Ortográfico</vt:lpstr>
      <vt:lpstr> A Língua Portuguesa no Mundo </vt:lpstr>
      <vt:lpstr> A Língua Portuguesa no Mundo (continuação)  </vt:lpstr>
      <vt:lpstr>Historial dos Acordos</vt:lpstr>
      <vt:lpstr>Historial dos Acordos (continuação)</vt:lpstr>
      <vt:lpstr>O Acordo de 1990 já foi assinado:</vt:lpstr>
      <vt:lpstr>O alfabeto português era formado por 23 letras.  Agora comporta 26 letras com a inclusão do:     </vt:lpstr>
      <vt:lpstr>O nome dos meses do ano, das estações do ano e dos pontos cardeais escreviam-se com maiúsculas. Passam a escrever-se com minúsculas:  - primavera, verão…  - janeiro, fevereiro, março…  - norte, sul, este, oeste… (excepto quando se referem a regiões ou é usada a abreviatura)   </vt:lpstr>
      <vt:lpstr>Títulos de livros:         Amor de perdição     ou Amor de Perdição;  Formas de tratamento:       excelentíssimo senhor   ou Excelentíssimo Senhor;  Nomes sagrados:        santa Maria ou Santa Maria; </vt:lpstr>
      <vt:lpstr>    </vt:lpstr>
      <vt:lpstr>O c das sequências cc, cç e ct; o p das sequências pc, pç e pt; o b das sequências bd e bt; o g da sequência gd; o m da sequência mn; e o t da sequência tm ora se conservam, ora se eliminam.</vt:lpstr>
      <vt:lpstr>    </vt:lpstr>
      <vt:lpstr>    </vt:lpstr>
      <vt:lpstr>    </vt:lpstr>
      <vt:lpstr>    </vt:lpstr>
      <vt:lpstr>    </vt:lpstr>
      <vt:lpstr>Com o acordo, o hífen só será usado em palavras formadas por prefixos nos seguintes casos:</vt:lpstr>
      <vt:lpstr>Diapositivo 18</vt:lpstr>
      <vt:lpstr>Diapositivo 19</vt:lpstr>
      <vt:lpstr>Diapositivo 20</vt:lpstr>
      <vt:lpstr>Diapositivo 21</vt:lpstr>
      <vt:lpstr>Diapositivo 22</vt:lpstr>
      <vt:lpstr>Em palavras compostas que designam espécies botânicas ou zoológicas: </vt:lpstr>
      <vt:lpstr>Em palavras que designam nomes de países, regiões (…) se iniciarem por Grão, Grã, por uma forma verbal ou se estiverem ligados por um artigo:  </vt:lpstr>
      <vt:lpstr>Em palavras formadas por justaposição sem elementos de ligação (quando o primeiro elemento for substantivo, adjetivo, verbo ou numeral):  </vt:lpstr>
      <vt:lpstr>Em palavras consagradas  pelo uso:</vt:lpstr>
      <vt:lpstr>São grafadas sem hífen as seguintes palavras: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 Suprime-se o hífen, sem grafar as palavras, nas seguintes situações:   - Verbo haver acompanhado da preposição de   Eu hei de ir a Roma.  - Na maior parte das locuções:   cartão de visita; fim de semana, sala de jantar, cor de vinho…  </vt:lpstr>
      <vt:lpstr>   </vt:lpstr>
      <vt:lpstr>Diapositivo 36</vt:lpstr>
      <vt:lpstr>Diapositivo 37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Acordar para o Novo Acordo Ortográfico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2011-06-13T12:04:55Z</dcterms:created>
  <dcterms:modified xsi:type="dcterms:W3CDTF">2011-09-08T19:48:31Z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TC103626589990</vt:lpwstr>
  </property>
</Properties>
</file>